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8" r:id="rId32"/>
    <p:sldId id="290" r:id="rId33"/>
    <p:sldId id="291" r:id="rId34"/>
    <p:sldId id="292" r:id="rId35"/>
    <p:sldId id="293" r:id="rId36"/>
    <p:sldId id="294" r:id="rId37"/>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8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88"/>
        <p:guide pos="38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tags" Target="tags/tag562.xml" /><Relationship Id="rId39" Type="http://schemas.openxmlformats.org/officeDocument/2006/relationships/presProps" Target="presProps.xml"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29.xml" /><Relationship Id="rId2" Type="http://schemas.openxmlformats.org/officeDocument/2006/relationships/tags" Target="../tags/tag130.xml" /><Relationship Id="rId3" Type="http://schemas.openxmlformats.org/officeDocument/2006/relationships/tags" Target="../tags/tag131.xml" /><Relationship Id="rId4" Type="http://schemas.openxmlformats.org/officeDocument/2006/relationships/tags" Target="../tags/tag132.xml" /><Relationship Id="rId5" Type="http://schemas.openxmlformats.org/officeDocument/2006/relationships/tags" Target="../tags/tag133.xml" /><Relationship Id="rId6" Type="http://schemas.openxmlformats.org/officeDocument/2006/relationships/tags" Target="../tags/tag134.xml" /><Relationship Id="rId7" Type="http://schemas.openxmlformats.org/officeDocument/2006/relationships/tags" Target="../tags/tag135.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136.xml" /><Relationship Id="rId4" Type="http://schemas.openxmlformats.org/officeDocument/2006/relationships/tags" Target="../tags/tag137.xml" /><Relationship Id="rId5" Type="http://schemas.openxmlformats.org/officeDocument/2006/relationships/tags" Target="../tags/tag138.xml" /><Relationship Id="rId6" Type="http://schemas.openxmlformats.org/officeDocument/2006/relationships/tags" Target="../tags/tag139.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158.xml" /><Relationship Id="rId4" Type="http://schemas.openxmlformats.org/officeDocument/2006/relationships/tags" Target="../tags/tag159.xml" /><Relationship Id="rId5" Type="http://schemas.openxmlformats.org/officeDocument/2006/relationships/tags" Target="../tags/tag160.xml" /><Relationship Id="rId6" Type="http://schemas.openxmlformats.org/officeDocument/2006/relationships/tags" Target="../tags/tag16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189.xml" /><Relationship Id="rId4" Type="http://schemas.openxmlformats.org/officeDocument/2006/relationships/tags" Target="../tags/tag190.xml" /><Relationship Id="rId5" Type="http://schemas.openxmlformats.org/officeDocument/2006/relationships/tags" Target="../tags/tag191.xml" /><Relationship Id="rId6" Type="http://schemas.openxmlformats.org/officeDocument/2006/relationships/tags" Target="../tags/tag192.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201.xml" /><Relationship Id="rId4" Type="http://schemas.openxmlformats.org/officeDocument/2006/relationships/tags" Target="../tags/tag202.xml" /><Relationship Id="rId5" Type="http://schemas.openxmlformats.org/officeDocument/2006/relationships/tags" Target="../tags/tag203.xml" /><Relationship Id="rId6" Type="http://schemas.openxmlformats.org/officeDocument/2006/relationships/tags" Target="../tags/tag204.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55EBF52F-9DF0-4063-BB0D-CC7F75BB3B4C}"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55EBF52F-9DF0-4063-BB0D-CC7F75BB3B4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55EBF52F-9DF0-4063-BB0D-CC7F75BB3B4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55EBF52F-9DF0-4063-BB0D-CC7F75BB3B4C}" type="slidenum">
              <a:rPr lang="zh-CN" altLang="en-US" smtClean="0"/>
              <a:t>5</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7.xml" /><Relationship Id="rId2" Type="http://schemas.openxmlformats.org/officeDocument/2006/relationships/tags" Target="../tags/tag58.xml" /><Relationship Id="rId3" Type="http://schemas.openxmlformats.org/officeDocument/2006/relationships/tags" Target="../tags/tag59.xml" /><Relationship Id="rId4" Type="http://schemas.openxmlformats.org/officeDocument/2006/relationships/tags" Target="../tags/tag60.xml" /><Relationship Id="rId5" Type="http://schemas.openxmlformats.org/officeDocument/2006/relationships/tags" Target="../tags/tag61.xml"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2.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80.xml" /><Relationship Id="rId2" Type="http://schemas.openxmlformats.org/officeDocument/2006/relationships/tags" Target="../tags/tag81.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tags" Target="../tags/tag84.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85.xml" /><Relationship Id="rId2" Type="http://schemas.openxmlformats.org/officeDocument/2006/relationships/tags" Target="../tags/tag86.xml" /><Relationship Id="rId3" Type="http://schemas.openxmlformats.org/officeDocument/2006/relationships/tags" Target="../tags/tag87.xml" /><Relationship Id="rId4" Type="http://schemas.openxmlformats.org/officeDocument/2006/relationships/tags" Target="../tags/tag88.xml" /><Relationship Id="rId5" Type="http://schemas.openxmlformats.org/officeDocument/2006/relationships/tags" Target="../tags/tag89.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90.xml" /><Relationship Id="rId2" Type="http://schemas.openxmlformats.org/officeDocument/2006/relationships/tags" Target="../tags/tag91.xml" /><Relationship Id="rId3" Type="http://schemas.openxmlformats.org/officeDocument/2006/relationships/tags" Target="../tags/tag92.xml" /><Relationship Id="rId4" Type="http://schemas.openxmlformats.org/officeDocument/2006/relationships/tags" Target="../tags/tag93.xml" /><Relationship Id="rId5" Type="http://schemas.openxmlformats.org/officeDocument/2006/relationships/tags" Target="../tags/tag94.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95.xml" /><Relationship Id="rId2" Type="http://schemas.openxmlformats.org/officeDocument/2006/relationships/tags" Target="../tags/tag96.xml" /><Relationship Id="rId3" Type="http://schemas.openxmlformats.org/officeDocument/2006/relationships/tags" Target="../tags/tag97.xml" /><Relationship Id="rId4" Type="http://schemas.openxmlformats.org/officeDocument/2006/relationships/tags" Target="../tags/tag98.xml" /><Relationship Id="rId5" Type="http://schemas.openxmlformats.org/officeDocument/2006/relationships/tags" Target="../tags/tag99.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00.xml" /><Relationship Id="rId2" Type="http://schemas.openxmlformats.org/officeDocument/2006/relationships/tags" Target="../tags/tag101.xml" /><Relationship Id="rId3" Type="http://schemas.openxmlformats.org/officeDocument/2006/relationships/tags" Target="../tags/tag102.xml" /><Relationship Id="rId4" Type="http://schemas.openxmlformats.org/officeDocument/2006/relationships/tags" Target="../tags/tag103.xml" /><Relationship Id="rId5" Type="http://schemas.openxmlformats.org/officeDocument/2006/relationships/tags" Target="../tags/tag104.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05.xml" /><Relationship Id="rId2" Type="http://schemas.openxmlformats.org/officeDocument/2006/relationships/tags" Target="../tags/tag106.xml" /><Relationship Id="rId3" Type="http://schemas.openxmlformats.org/officeDocument/2006/relationships/tags" Target="../tags/tag107.xml" /><Relationship Id="rId4" Type="http://schemas.openxmlformats.org/officeDocument/2006/relationships/tags" Target="../tags/tag108.xml" /><Relationship Id="rId5" Type="http://schemas.openxmlformats.org/officeDocument/2006/relationships/tags" Target="../tags/tag109.xml" /><Relationship Id="rId6" Type="http://schemas.openxmlformats.org/officeDocument/2006/relationships/tags" Target="../tags/tag110.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1.xml" /><Relationship Id="rId2" Type="http://schemas.openxmlformats.org/officeDocument/2006/relationships/tags" Target="../tags/tag112.xml" /><Relationship Id="rId3" Type="http://schemas.openxmlformats.org/officeDocument/2006/relationships/tags" Target="../tags/tag113.xml" /><Relationship Id="rId4" Type="http://schemas.openxmlformats.org/officeDocument/2006/relationships/tags" Target="../tags/tag114.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15.xml" /><Relationship Id="rId2" Type="http://schemas.openxmlformats.org/officeDocument/2006/relationships/tags" Target="../tags/tag116.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tags" Target="../tags/tag119.xml" /><Relationship Id="rId6" Type="http://schemas.openxmlformats.org/officeDocument/2006/relationships/tags" Target="../tags/tag120.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custDataLst>
            <p:tags r:id="rId1"/>
          </p:custDataLst>
        </p:nvPr>
      </p:nvGrpSpPr>
      <p:grpSpPr>
        <a:xfrm>
          <a:off x="0" y="0"/>
          <a:ext cx="0" cy="0"/>
        </a:xfrm>
      </p:grpSpPr>
      <p:sp>
        <p:nvSpPr>
          <p:cNvPr id="4" name="日期占位符 3"/>
          <p:cNvSpPr>
            <a:spLocks noGrp="1"/>
          </p:cNvSpPr>
          <p:nvPr>
            <p:ph type="dt" sz="half" idx="10"/>
            <p:custDataLst>
              <p:tags r:id="rId2"/>
            </p:custDataLst>
          </p:nvPr>
        </p:nvSpPr>
        <p:spPr/>
        <p:txBody>
          <a:bodyPr/>
          <a:lstStyle/>
          <a:p>
            <a:fld id="{8035C5D1-AD16-4B01-871F-DE047A6CFB67}" type="datetimeFigureOut">
              <a:rPr lang="zh-CN" altLang="en-US" smtClean="0"/>
              <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8BCDE635-3FC4-4B83-A3D1-632FFA341E9A}"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035C5D1-AD16-4B01-871F-DE047A6CFB67}"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8BCDE635-3FC4-4B83-A3D1-632FFA341E9A}"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035C5D1-AD16-4B01-871F-DE047A6CFB67}"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8BCDE635-3FC4-4B83-A3D1-632FFA341E9A}"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035C5D1-AD16-4B01-871F-DE047A6CFB67}"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8BCDE635-3FC4-4B83-A3D1-632FFA341E9A}"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035C5D1-AD16-4B01-871F-DE047A6CFB67}"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8BCDE635-3FC4-4B83-A3D1-632FFA341E9A}"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035C5D1-AD16-4B01-871F-DE047A6CFB67}"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8BCDE635-3FC4-4B83-A3D1-632FFA341E9A}"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035C5D1-AD16-4B01-871F-DE047A6CFB67}"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8BCDE635-3FC4-4B83-A3D1-632FFA341E9A}" type="slidenum">
              <a:rPr lang="zh-CN" altLang="en-US" smtClean="0"/>
              <a:t/>
            </a:fld>
            <a:endParaRPr lang="zh-CN" altLang="en-US"/>
          </a:p>
        </p:txBody>
      </p:sp>
      <p:sp>
        <p:nvSpPr>
          <p:cNvPr id="7" name="矩形 6"/>
          <p:cNvSpPr/>
          <p:nvPr userDrawn="1">
            <p:custDataLst>
              <p:tags r:id="rId6"/>
            </p:custDataLst>
          </p:nvPr>
        </p:nvSpPr>
        <p:spPr>
          <a:xfrm>
            <a:off x="5127799" y="19270760"/>
            <a:ext cx="1288339" cy="281305"/>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模板下载：</a:t>
            </a:r>
            <a:r>
              <a:rPr kumimoji="0" lang="en-US" altLang="zh-CN" sz="135" b="0" i="0" u="none" strike="noStrike" kern="0" cap="none" spc="0" normalizeH="0" baseline="0" noProof="0" smtClean="0">
                <a:ln>
                  <a:noFill/>
                </a:ln>
                <a:solidFill>
                  <a:prstClr val="white"/>
                </a:solidFill>
                <a:effectLst/>
                <a:uLnTx/>
                <a:uFillTx/>
              </a:rPr>
              <a:t>www.1ppt.com/moban/          </a:t>
            </a:r>
            <a:r>
              <a:rPr kumimoji="0" lang="zh-CN" altLang="en-US" sz="135" b="0" i="0" u="none" strike="noStrike" kern="0" cap="none" spc="0" normalizeH="0" baseline="0" noProof="0" smtClean="0">
                <a:ln>
                  <a:noFill/>
                </a:ln>
                <a:solidFill>
                  <a:prstClr val="white"/>
                </a:solidFill>
                <a:effectLst/>
                <a:uLnTx/>
                <a:uFillTx/>
              </a:rPr>
              <a:t>行业</a:t>
            </a: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模板：</a:t>
            </a:r>
            <a:r>
              <a:rPr kumimoji="0" lang="en-US" altLang="zh-CN" sz="135" b="0" i="0" u="none" strike="noStrike" kern="0" cap="none" spc="0" normalizeH="0" baseline="0" noProof="0" smtClean="0">
                <a:ln>
                  <a:noFill/>
                </a:ln>
                <a:solidFill>
                  <a:prstClr val="white"/>
                </a:solidFill>
                <a:effectLst/>
                <a:uLnTx/>
                <a:uFillTx/>
              </a:rPr>
              <a:t>www.1ppt.com/hangye/ </a:t>
            </a:r>
            <a:endParaRPr kumimoji="0" lang="en-US" altLang="zh-CN" sz="135" b="0" i="0" u="none" strike="noStrike" kern="0" cap="none" spc="0" normalizeH="0" baseline="0" noProof="0" smtClean="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5" b="0" i="0" u="none" strike="noStrike" kern="0" cap="none" spc="0" normalizeH="0" baseline="0" noProof="0" smtClean="0">
                <a:ln>
                  <a:noFill/>
                </a:ln>
                <a:solidFill>
                  <a:prstClr val="white"/>
                </a:solidFill>
                <a:effectLst/>
                <a:uLnTx/>
                <a:uFillTx/>
              </a:rPr>
              <a:t>节日</a:t>
            </a: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模板：</a:t>
            </a:r>
            <a:r>
              <a:rPr kumimoji="0" lang="en-US" altLang="zh-CN" sz="135" b="0" i="0" u="none" strike="noStrike" kern="0" cap="none" spc="0" normalizeH="0" baseline="0" noProof="0" smtClean="0">
                <a:ln>
                  <a:noFill/>
                </a:ln>
                <a:solidFill>
                  <a:prstClr val="white"/>
                </a:solidFill>
                <a:effectLst/>
                <a:uLnTx/>
                <a:uFillTx/>
              </a:rPr>
              <a:t>www.1ppt.com/jieri/          PPT</a:t>
            </a:r>
            <a:r>
              <a:rPr kumimoji="0" lang="zh-CN" altLang="en-US" sz="135" b="0" i="0" u="none" strike="noStrike" kern="0" cap="none" spc="0" normalizeH="0" baseline="0" noProof="0" smtClean="0">
                <a:ln>
                  <a:noFill/>
                </a:ln>
                <a:solidFill>
                  <a:prstClr val="white"/>
                </a:solidFill>
                <a:effectLst/>
                <a:uLnTx/>
                <a:uFillTx/>
              </a:rPr>
              <a:t>素材：</a:t>
            </a:r>
            <a:r>
              <a:rPr kumimoji="0" lang="en-US" altLang="zh-CN" sz="135" b="0" i="0" u="none" strike="noStrike" kern="0" cap="none" spc="0" normalizeH="0" baseline="0" noProof="0" smtClean="0">
                <a:ln>
                  <a:noFill/>
                </a:ln>
                <a:solidFill>
                  <a:prstClr val="white"/>
                </a:solidFill>
                <a:effectLst/>
                <a:uLnTx/>
                <a:uFillTx/>
              </a:rPr>
              <a:t>www.1ppt.com/sucai/</a:t>
            </a:r>
            <a:endParaRPr kumimoji="0" lang="en-US" altLang="zh-CN" sz="135" b="0" i="0" u="none" strike="noStrike" kern="0" cap="none" spc="0" normalizeH="0" baseline="0" noProof="0" smtClean="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背景图片：</a:t>
            </a:r>
            <a:r>
              <a:rPr kumimoji="0" lang="en-US" altLang="zh-CN" sz="135" b="0" i="0" u="none" strike="noStrike" kern="0" cap="none" spc="0" normalizeH="0" baseline="0" noProof="0" smtClean="0">
                <a:ln>
                  <a:noFill/>
                </a:ln>
                <a:solidFill>
                  <a:prstClr val="white"/>
                </a:solidFill>
                <a:effectLst/>
                <a:uLnTx/>
                <a:uFillTx/>
              </a:rPr>
              <a:t>www.1ppt.com/beijing/        PPT</a:t>
            </a:r>
            <a:r>
              <a:rPr kumimoji="0" lang="zh-CN" altLang="en-US" sz="135" b="0" i="0" u="none" strike="noStrike" kern="0" cap="none" spc="0" normalizeH="0" baseline="0" noProof="0" smtClean="0">
                <a:ln>
                  <a:noFill/>
                </a:ln>
                <a:solidFill>
                  <a:prstClr val="white"/>
                </a:solidFill>
                <a:effectLst/>
                <a:uLnTx/>
                <a:uFillTx/>
              </a:rPr>
              <a:t>图表：</a:t>
            </a:r>
            <a:r>
              <a:rPr kumimoji="0" lang="en-US" altLang="zh-CN" sz="135" b="0" i="0" u="none" strike="noStrike" kern="0" cap="none" spc="0" normalizeH="0" baseline="0" noProof="0" smtClean="0">
                <a:ln>
                  <a:noFill/>
                </a:ln>
                <a:solidFill>
                  <a:prstClr val="white"/>
                </a:solidFill>
                <a:effectLst/>
                <a:uLnTx/>
                <a:uFillTx/>
              </a:rPr>
              <a:t>www.1ppt.com/tubiao/      </a:t>
            </a:r>
            <a:endParaRPr kumimoji="0" lang="en-US" altLang="zh-CN" sz="135" b="0" i="0" u="none" strike="noStrike" kern="0" cap="none" spc="0" normalizeH="0" baseline="0" noProof="0" smtClean="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5" b="0" i="0" u="none" strike="noStrike" kern="0" cap="none" spc="0" normalizeH="0" baseline="0" noProof="0" smtClean="0">
                <a:ln>
                  <a:noFill/>
                </a:ln>
                <a:solidFill>
                  <a:prstClr val="white"/>
                </a:solidFill>
                <a:effectLst/>
                <a:uLnTx/>
                <a:uFillTx/>
              </a:rPr>
              <a:t>精美</a:t>
            </a: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下载：</a:t>
            </a:r>
            <a:r>
              <a:rPr kumimoji="0" lang="en-US" altLang="zh-CN" sz="135" b="0" i="0" u="none" strike="noStrike" kern="0" cap="none" spc="0" normalizeH="0" baseline="0" noProof="0" smtClean="0">
                <a:ln>
                  <a:noFill/>
                </a:ln>
                <a:solidFill>
                  <a:prstClr val="white"/>
                </a:solidFill>
                <a:effectLst/>
                <a:uLnTx/>
                <a:uFillTx/>
              </a:rPr>
              <a:t>www.1ppt.com/xiazai/         PPT</a:t>
            </a:r>
            <a:r>
              <a:rPr kumimoji="0" lang="zh-CN" altLang="en-US" sz="135" b="0" i="0" u="none" strike="noStrike" kern="0" cap="none" spc="0" normalizeH="0" baseline="0" noProof="0" smtClean="0">
                <a:ln>
                  <a:noFill/>
                </a:ln>
                <a:solidFill>
                  <a:prstClr val="white"/>
                </a:solidFill>
                <a:effectLst/>
                <a:uLnTx/>
                <a:uFillTx/>
              </a:rPr>
              <a:t>教程： </a:t>
            </a:r>
            <a:r>
              <a:rPr kumimoji="0" lang="en-US" altLang="zh-CN" sz="135" b="0" i="0" u="none" strike="noStrike" kern="0" cap="none" spc="0" normalizeH="0" baseline="0" noProof="0" smtClean="0">
                <a:ln>
                  <a:noFill/>
                </a:ln>
                <a:solidFill>
                  <a:prstClr val="white"/>
                </a:solidFill>
                <a:effectLst/>
                <a:uLnTx/>
                <a:uFillTx/>
              </a:rPr>
              <a:t>www.1ppt.com/powerpoint/      </a:t>
            </a:r>
            <a:endParaRPr kumimoji="0" lang="en-US" altLang="zh-CN" sz="135" b="0" i="0" u="none" strike="noStrike" kern="0" cap="none" spc="0" normalizeH="0" baseline="0" noProof="0" smtClean="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课件：</a:t>
            </a:r>
            <a:r>
              <a:rPr kumimoji="0" lang="en-US" altLang="zh-CN" sz="135" b="0" i="0" u="none" strike="noStrike" kern="0" cap="none" spc="0" normalizeH="0" baseline="0" noProof="0" smtClean="0">
                <a:ln>
                  <a:noFill/>
                </a:ln>
                <a:solidFill>
                  <a:prstClr val="white"/>
                </a:solidFill>
                <a:effectLst/>
                <a:uLnTx/>
                <a:uFillTx/>
              </a:rPr>
              <a:t>www.1ppt.com/kejian/             </a:t>
            </a:r>
            <a:r>
              <a:rPr kumimoji="0" lang="zh-CN" altLang="en-US" sz="135" b="0" i="0" u="none" strike="noStrike" kern="0" cap="none" spc="0" normalizeH="0" baseline="0" noProof="0" smtClean="0">
                <a:ln>
                  <a:noFill/>
                </a:ln>
                <a:solidFill>
                  <a:prstClr val="white"/>
                </a:solidFill>
                <a:effectLst/>
                <a:uLnTx/>
                <a:uFillTx/>
              </a:rPr>
              <a:t>字体下载：</a:t>
            </a:r>
            <a:r>
              <a:rPr kumimoji="0" lang="en-US" altLang="zh-CN" sz="135" b="0" i="0" u="none" strike="noStrike" kern="0" cap="none" spc="0" normalizeH="0" baseline="0" noProof="0" smtClean="0">
                <a:ln>
                  <a:noFill/>
                </a:ln>
                <a:solidFill>
                  <a:prstClr val="white"/>
                </a:solidFill>
                <a:effectLst/>
                <a:uLnTx/>
                <a:uFillTx/>
              </a:rPr>
              <a:t>www.1ppt.com/ziti/</a:t>
            </a:r>
            <a:endParaRPr kumimoji="0" lang="en-US" altLang="zh-CN" sz="135" b="0" i="0" u="none" strike="noStrike" kern="0" cap="none" spc="0" normalizeH="0" baseline="0" noProof="0" smtClean="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5" b="0" i="0" u="none" strike="noStrike" kern="0" cap="none" spc="0" normalizeH="0" baseline="0" noProof="0" smtClean="0">
                <a:ln>
                  <a:noFill/>
                </a:ln>
                <a:solidFill>
                  <a:prstClr val="white"/>
                </a:solidFill>
                <a:effectLst/>
                <a:uLnTx/>
                <a:uFillTx/>
              </a:rPr>
              <a:t>工作总结</a:t>
            </a: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a:t>
            </a:r>
            <a:r>
              <a:rPr kumimoji="0" lang="en-US" altLang="zh-CN" sz="135" b="0" i="0" u="none" strike="noStrike" kern="0" cap="none" spc="0" normalizeH="0" baseline="0" noProof="0" smtClean="0">
                <a:ln>
                  <a:noFill/>
                </a:ln>
                <a:solidFill>
                  <a:prstClr val="white"/>
                </a:solidFill>
                <a:effectLst/>
                <a:uLnTx/>
                <a:uFillTx/>
              </a:rPr>
              <a:t>www.1ppt.com/xiazai/zongjie/ </a:t>
            </a:r>
            <a:r>
              <a:rPr kumimoji="0" lang="zh-CN" altLang="en-US" sz="135" b="0" i="0" u="none" strike="noStrike" kern="0" cap="none" spc="0" normalizeH="0" baseline="0" noProof="0" smtClean="0">
                <a:ln>
                  <a:noFill/>
                </a:ln>
                <a:solidFill>
                  <a:prstClr val="white"/>
                </a:solidFill>
                <a:effectLst/>
                <a:uLnTx/>
                <a:uFillTx/>
              </a:rPr>
              <a:t>工作计划：</a:t>
            </a:r>
            <a:r>
              <a:rPr kumimoji="0" lang="en-US" altLang="zh-CN" sz="135" b="0" i="0" u="none" strike="noStrike" kern="0" cap="none" spc="0" normalizeH="0" baseline="0" noProof="0" smtClean="0">
                <a:ln>
                  <a:noFill/>
                </a:ln>
                <a:solidFill>
                  <a:prstClr val="white"/>
                </a:solidFill>
                <a:effectLst/>
                <a:uLnTx/>
                <a:uFillTx/>
              </a:rPr>
              <a:t>www.1ppt.com/xiazai/jihua/</a:t>
            </a:r>
            <a:endParaRPr kumimoji="0" lang="en-US" altLang="zh-CN" sz="135" b="0" i="0" u="none" strike="noStrike" kern="0" cap="none" spc="0" normalizeH="0" baseline="0" noProof="0" smtClean="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5" b="0" i="0" u="none" strike="noStrike" kern="0" cap="none" spc="0" normalizeH="0" baseline="0" noProof="0" smtClean="0">
                <a:ln>
                  <a:noFill/>
                </a:ln>
                <a:solidFill>
                  <a:prstClr val="white"/>
                </a:solidFill>
                <a:effectLst/>
                <a:uLnTx/>
                <a:uFillTx/>
              </a:rPr>
              <a:t>商务</a:t>
            </a: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模板：</a:t>
            </a:r>
            <a:r>
              <a:rPr kumimoji="0" lang="en-US" altLang="zh-CN" sz="135" b="0" i="0" u="none" strike="noStrike" kern="0" cap="none" spc="0" normalizeH="0" baseline="0" noProof="0" smtClean="0">
                <a:ln>
                  <a:noFill/>
                </a:ln>
                <a:solidFill>
                  <a:prstClr val="white"/>
                </a:solidFill>
                <a:effectLst/>
                <a:uLnTx/>
                <a:uFillTx/>
              </a:rPr>
              <a:t>www.1ppt.com/moban/shangwu/  </a:t>
            </a:r>
            <a:r>
              <a:rPr kumimoji="0" lang="zh-CN" altLang="en-US" sz="135" b="0" i="0" u="none" strike="noStrike" kern="0" cap="none" spc="0" normalizeH="0" baseline="0" noProof="0" smtClean="0">
                <a:ln>
                  <a:noFill/>
                </a:ln>
                <a:solidFill>
                  <a:prstClr val="white"/>
                </a:solidFill>
                <a:effectLst/>
                <a:uLnTx/>
                <a:uFillTx/>
              </a:rPr>
              <a:t>个人简历</a:t>
            </a: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a:t>
            </a:r>
            <a:r>
              <a:rPr kumimoji="0" lang="en-US" altLang="zh-CN" sz="135" b="0" i="0" u="none" strike="noStrike" kern="0" cap="none" spc="0" normalizeH="0" baseline="0" noProof="0" smtClean="0">
                <a:ln>
                  <a:noFill/>
                </a:ln>
                <a:solidFill>
                  <a:prstClr val="white"/>
                </a:solidFill>
                <a:effectLst/>
                <a:uLnTx/>
                <a:uFillTx/>
              </a:rPr>
              <a:t>www.1ppt.com/xiazai/jianli/  </a:t>
            </a:r>
            <a:endParaRPr kumimoji="0" lang="en-US" altLang="zh-CN" sz="135" b="0" i="0" u="none" strike="noStrike" kern="0" cap="none" spc="0" normalizeH="0" baseline="0" noProof="0" smtClean="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5" b="0" i="0" u="none" strike="noStrike" kern="0" cap="none" spc="0" normalizeH="0" baseline="0" noProof="0" smtClean="0">
                <a:ln>
                  <a:noFill/>
                </a:ln>
                <a:solidFill>
                  <a:prstClr val="white"/>
                </a:solidFill>
                <a:effectLst/>
                <a:uLnTx/>
                <a:uFillTx/>
              </a:rPr>
              <a:t>毕业答辩</a:t>
            </a: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a:t>
            </a:r>
            <a:r>
              <a:rPr kumimoji="0" lang="en-US" altLang="zh-CN" sz="135" b="0" i="0" u="none" strike="noStrike" kern="0" cap="none" spc="0" normalizeH="0" baseline="0" noProof="0" smtClean="0">
                <a:ln>
                  <a:noFill/>
                </a:ln>
                <a:solidFill>
                  <a:prstClr val="white"/>
                </a:solidFill>
                <a:effectLst/>
                <a:uLnTx/>
                <a:uFillTx/>
              </a:rPr>
              <a:t>www.1ppt.com/xiazai/dabian/  </a:t>
            </a:r>
            <a:r>
              <a:rPr kumimoji="0" lang="zh-CN" altLang="en-US" sz="135" b="0" i="0" u="none" strike="noStrike" kern="0" cap="none" spc="0" normalizeH="0" baseline="0" noProof="0" smtClean="0">
                <a:ln>
                  <a:noFill/>
                </a:ln>
                <a:solidFill>
                  <a:prstClr val="white"/>
                </a:solidFill>
                <a:effectLst/>
                <a:uLnTx/>
                <a:uFillTx/>
              </a:rPr>
              <a:t>工作汇报</a:t>
            </a:r>
            <a:r>
              <a:rPr kumimoji="0" lang="en-US" altLang="zh-CN" sz="135" b="0" i="0" u="none" strike="noStrike" kern="0" cap="none" spc="0" normalizeH="0" baseline="0" noProof="0" smtClean="0">
                <a:ln>
                  <a:noFill/>
                </a:ln>
                <a:solidFill>
                  <a:prstClr val="white"/>
                </a:solidFill>
                <a:effectLst/>
                <a:uLnTx/>
                <a:uFillTx/>
              </a:rPr>
              <a:t>PPT</a:t>
            </a:r>
            <a:r>
              <a:rPr kumimoji="0" lang="zh-CN" altLang="en-US" sz="135" b="0" i="0" u="none" strike="noStrike" kern="0" cap="none" spc="0" normalizeH="0" baseline="0" noProof="0" smtClean="0">
                <a:ln>
                  <a:noFill/>
                </a:ln>
                <a:solidFill>
                  <a:prstClr val="white"/>
                </a:solidFill>
                <a:effectLst/>
                <a:uLnTx/>
                <a:uFillTx/>
              </a:rPr>
              <a:t>：</a:t>
            </a:r>
            <a:r>
              <a:rPr kumimoji="0" lang="en-US" altLang="zh-CN" sz="135" b="0" i="0" u="none" strike="noStrike" kern="0" cap="none" spc="0" normalizeH="0" baseline="0" noProof="0" smtClean="0">
                <a:ln>
                  <a:noFill/>
                </a:ln>
                <a:solidFill>
                  <a:prstClr val="white"/>
                </a:solidFill>
                <a:effectLst/>
                <a:uLnTx/>
                <a:uFillTx/>
              </a:rPr>
              <a:t>www.1ppt.com/xiazai/huibao/    </a:t>
            </a:r>
            <a:endParaRPr kumimoji="0" lang="en-US" altLang="zh-CN" sz="135" b="0" i="0" u="none" strike="noStrike" kern="0" cap="none" spc="0" normalizeH="0" baseline="0" noProof="0" smtClean="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35" b="0" i="0" u="none" strike="noStrike" kern="0" cap="none" spc="0" normalizeH="0" baseline="0" noProof="0" smtClean="0">
                <a:ln>
                  <a:noFill/>
                </a:ln>
                <a:solidFill>
                  <a:prstClr val="white"/>
                </a:solidFill>
                <a:effectLst/>
                <a:uLnTx/>
                <a:uFillTx/>
              </a:rPr>
              <a:t> </a:t>
            </a:r>
            <a:endParaRPr kumimoji="0" lang="en-US" altLang="zh-CN" sz="135" b="0" i="0" u="none" strike="noStrike" kern="0" cap="none" spc="0" normalizeH="0" baseline="0" noProof="0" smtClean="0">
              <a:ln>
                <a:noFill/>
              </a:ln>
              <a:solidFill>
                <a:prstClr val="white"/>
              </a:solidFill>
              <a:effectLst/>
              <a:uLnTx/>
              <a:uFillTx/>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8035C5D1-AD16-4B01-871F-DE047A6CFB67}"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8BCDE635-3FC4-4B83-A3D1-632FFA341E9A}"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custDataLst>
            <p:tags r:id="rId1"/>
          </p:custDataLst>
        </p:nvPr>
      </p:nvGrpSpPr>
      <p:grpSpPr/>
      <p:sp>
        <p:nvSpPr>
          <p:cNvPr id="2" name="标题 1"/>
          <p:cNvSpPr>
            <a:spLocks noGrp="1"/>
          </p:cNvSpPr>
          <p:nvPr>
            <p:ph type="title"/>
            <p:custDataLst>
              <p:tags r:id="rId2"/>
            </p:custDataLst>
          </p:nvPr>
        </p:nvSpPr>
        <p:spPr>
          <a:xfrm>
            <a:off x="609600" y="274639"/>
            <a:ext cx="10972800" cy="1143000"/>
          </a:xfrm>
        </p:spPr>
        <p:txBody>
          <a:bodyPr/>
          <a:lstStyle/>
          <a:p>
            <a:r>
              <a:rPr kumimoji="0" lang="zh-CN" altLang="en-US" sz="4400" b="0" i="0" u="none" strike="noStrike" kern="1200" cap="none" spc="0" normalizeH="0" baseline="0" noProof="1">
                <a:uLnTx/>
                <a:uFillTx/>
              </a:rPr>
              <a:t>单击此处编辑母版标题样式</a:t>
            </a:r>
            <a:endParaRPr kumimoji="0" lang="zh-CN" altLang="en-US" sz="4400" b="0" i="0" u="none" strike="noStrike" kern="1200" cap="none" spc="0" normalizeH="0" baseline="0" noProof="1">
              <a:uLnTx/>
              <a:uFillTx/>
            </a:endParaRPr>
          </a:p>
        </p:txBody>
      </p:sp>
      <p:sp>
        <p:nvSpPr>
          <p:cNvPr id="3" name="内容占位符 2"/>
          <p:cNvSpPr>
            <a:spLocks noGrp="1"/>
          </p:cNvSpPr>
          <p:nvPr>
            <p:ph idx="1"/>
            <p:custDataLst>
              <p:tags r:id="rId3"/>
            </p:custDataLst>
          </p:nvPr>
        </p:nvSpPr>
        <p:spPr>
          <a:xfrm>
            <a:off x="609600" y="1600200"/>
            <a:ext cx="10972800" cy="4525963"/>
          </a:xfrm>
        </p:spPr>
        <p:txBody>
          <a:bodyPr/>
          <a:lstStyle/>
          <a:p>
            <a:pPr lvl="0"/>
            <a:r>
              <a:rPr kumimoji="0" lang="zh-CN" altLang="en-US" sz="3200" b="0" i="0" u="none" strike="noStrike" kern="1200" cap="none" spc="0" normalizeH="0" baseline="0" noProof="1">
                <a:uLnTx/>
                <a:uFillTx/>
              </a:rPr>
              <a:t>单击此处编辑母版文本样式</a:t>
            </a:r>
            <a:endParaRPr kumimoji="0" lang="zh-CN" altLang="en-US" sz="3200" b="0" i="0" u="none" strike="noStrike" kern="1200" cap="none" spc="0" normalizeH="0" baseline="0" noProof="1">
              <a:uLnTx/>
              <a:uFillTx/>
            </a:endParaRPr>
          </a:p>
          <a:p>
            <a:pPr lvl="1"/>
            <a:r>
              <a:rPr kumimoji="0" lang="zh-CN" altLang="en-US" sz="2800" b="0" i="0" u="none" strike="noStrike" kern="1200" cap="none" spc="0" normalizeH="0" baseline="0" noProof="1">
                <a:uLnTx/>
                <a:uFillTx/>
              </a:rPr>
              <a:t>第二级</a:t>
            </a:r>
            <a:endParaRPr kumimoji="0" lang="zh-CN" altLang="en-US" sz="2800" b="0" i="0" u="none" strike="noStrike" kern="1200" cap="none" spc="0" normalizeH="0" baseline="0" noProof="1">
              <a:uLnTx/>
              <a:uFillTx/>
            </a:endParaRPr>
          </a:p>
          <a:p>
            <a:pPr lvl="2"/>
            <a:r>
              <a:rPr kumimoji="0" lang="zh-CN" altLang="en-US" sz="2400" b="0" i="0" u="none" strike="noStrike" kern="1200" cap="none" spc="0" normalizeH="0" baseline="0" noProof="1">
                <a:uLnTx/>
                <a:uFillTx/>
              </a:rPr>
              <a:t>第三级</a:t>
            </a:r>
            <a:endParaRPr kumimoji="0" lang="zh-CN" altLang="en-US" sz="2400" b="0" i="0" u="none" strike="noStrike" kern="1200" cap="none" spc="0" normalizeH="0" baseline="0" noProof="1">
              <a:uLnTx/>
              <a:uFillTx/>
            </a:endParaRPr>
          </a:p>
          <a:p>
            <a:pPr lvl="3"/>
            <a:r>
              <a:rPr kumimoji="0" lang="zh-CN" altLang="en-US" sz="2000" b="0" i="0" u="none" strike="noStrike" kern="1200" cap="none" spc="0" normalizeH="0" baseline="0" noProof="1">
                <a:uLnTx/>
                <a:uFillTx/>
              </a:rPr>
              <a:t>第四级</a:t>
            </a:r>
            <a:endParaRPr kumimoji="0" lang="zh-CN" altLang="en-US" sz="2000" b="0" i="0" u="none" strike="noStrike" kern="1200" cap="none" spc="0" normalizeH="0" baseline="0" noProof="1">
              <a:uLnTx/>
              <a:uFillTx/>
            </a:endParaRPr>
          </a:p>
          <a:p>
            <a:pPr lvl="4"/>
            <a:r>
              <a:rPr kumimoji="0" lang="zh-CN" altLang="en-US" sz="2000" b="0" i="0" u="none" strike="noStrike" kern="1200" cap="none" spc="0" normalizeH="0" baseline="0" noProof="1">
                <a:uLnTx/>
                <a:uFillTx/>
              </a:rPr>
              <a:t>第五级</a:t>
            </a:r>
            <a:endParaRPr kumimoji="0" lang="zh-CN" altLang="en-US" sz="2000" b="0" i="0" u="none" strike="noStrike" kern="1200" cap="none" spc="0" normalizeH="0" baseline="0" noProof="1">
              <a:uLnTx/>
              <a:uFillTx/>
            </a:endParaRPr>
          </a:p>
        </p:txBody>
      </p:sp>
      <p:sp>
        <p:nvSpPr>
          <p:cNvPr id="4098" name="页脚占位符 1028"/>
          <p:cNvSpPr>
            <a:spLocks noGrp="1"/>
          </p:cNvSpPr>
          <p:nvPr>
            <p:ph type="ftr" sz="quarter" idx="3"/>
            <p:custDataLst>
              <p:tags r:id="rId4"/>
            </p:custDataLst>
          </p:nvPr>
        </p:nvSpPr>
        <p:spPr>
          <a:xfrm>
            <a:off x="4165600" y="6245225"/>
            <a:ext cx="3860800" cy="476251"/>
          </a:xfrm>
          <a:prstGeom prst="rect">
            <a:avLst/>
          </a:prstGeom>
          <a:noFill/>
          <a:ln w="9525">
            <a:noFill/>
          </a:ln>
        </p:spPr>
        <p:txBody>
          <a:bodyPr lIns="91440" tIns="45720" rIns="91440" bIns="45720" anchor="t" anchorCtr="0"/>
          <a:lstStyle/>
          <a:p>
            <a:pPr algn="ctr"/>
            <a:endParaRPr lang="en-US" altLang="en-US"/>
          </a:p>
        </p:txBody>
      </p:sp>
      <p:sp>
        <p:nvSpPr>
          <p:cNvPr id="4101" name="灯片编号占位符 1029"/>
          <p:cNvSpPr>
            <a:spLocks noGrp="1"/>
          </p:cNvSpPr>
          <p:nvPr>
            <p:ph type="sldNum" sz="quarter" idx="4"/>
            <p:custDataLst>
              <p:tags r:id="rId5"/>
            </p:custDataLst>
          </p:nvPr>
        </p:nvSpPr>
        <p:spPr>
          <a:xfrm>
            <a:off x="8737600" y="6245225"/>
            <a:ext cx="2844800" cy="476251"/>
          </a:xfrm>
          <a:prstGeom prst="rect">
            <a:avLst/>
          </a:prstGeom>
          <a:noFill/>
          <a:ln w="9525">
            <a:noFill/>
          </a:ln>
        </p:spPr>
        <p:txBody>
          <a:bodyPr lIns="91440" tIns="45720" rIns="91440" bIns="45720" anchor="t" anchorCtr="0"/>
          <a:lstStyle/>
          <a:p>
            <a:pPr algn="r"/>
            <a:fld id="{9A0DB2DC-4C9A-4742-B13C-FB6460FD3503}" type="slidenum">
              <a:rPr lang="en-US" altLang="en-US"/>
              <a:t/>
            </a:fld>
            <a:endParaRPr lang="en-US" altLang="en-US"/>
          </a:p>
        </p:txBody>
      </p:sp>
      <p:sp>
        <p:nvSpPr>
          <p:cNvPr id="4102" name="日期占位符 1027"/>
          <p:cNvSpPr>
            <a:spLocks noGrp="1"/>
          </p:cNvSpPr>
          <p:nvPr>
            <p:ph type="dt" sz="half" idx="2"/>
            <p:custDataLst>
              <p:tags r:id="rId6"/>
            </p:custDataLst>
          </p:nvPr>
        </p:nvSpPr>
        <p:spPr>
          <a:xfrm>
            <a:off x="609600" y="6245225"/>
            <a:ext cx="2844800" cy="476251"/>
          </a:xfrm>
          <a:prstGeom prst="rect">
            <a:avLst/>
          </a:prstGeom>
          <a:noFill/>
          <a:ln w="9525">
            <a:noFill/>
          </a:ln>
        </p:spPr>
        <p:txBody>
          <a:bodyPr lIns="91440" tIns="45720" rIns="91440" bIns="45720" anchor="t" anchorCtr="0"/>
          <a:lstStyle/>
          <a:p>
            <a:endParaRPr lang="en-US"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68.xml" /><Relationship Id="rId13" Type="http://schemas.openxmlformats.org/officeDocument/2006/relationships/tags" Target="../tags/tag69.xml" /><Relationship Id="rId14" Type="http://schemas.openxmlformats.org/officeDocument/2006/relationships/tags" Target="../tags/tag70.xml" /><Relationship Id="rId15" Type="http://schemas.openxmlformats.org/officeDocument/2006/relationships/tags" Target="../tags/tag71.xml" /><Relationship Id="rId16" Type="http://schemas.openxmlformats.org/officeDocument/2006/relationships/tags" Target="../tags/tag72.xml" /><Relationship Id="rId17" Type="http://schemas.openxmlformats.org/officeDocument/2006/relationships/tags" Target="../tags/tag73.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1.png" /><Relationship Id="rId2" Type="http://schemas.openxmlformats.org/officeDocument/2006/relationships/slideLayout" Target="../slideLayouts/slideLayout2.xml" /><Relationship Id="rId20" Type="http://schemas.openxmlformats.org/officeDocument/2006/relationships/tags" Target="../tags/tag74.xml" /><Relationship Id="rId21" Type="http://schemas.openxmlformats.org/officeDocument/2006/relationships/tags" Target="../tags/tag75.xml"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121.xml" /><Relationship Id="rId11" Type="http://schemas.openxmlformats.org/officeDocument/2006/relationships/tags" Target="../tags/tag122.xml" /><Relationship Id="rId12" Type="http://schemas.openxmlformats.org/officeDocument/2006/relationships/tags" Target="../tags/tag123.xml" /><Relationship Id="rId13" Type="http://schemas.openxmlformats.org/officeDocument/2006/relationships/tags" Target="../tags/tag124.xml" /><Relationship Id="rId14" Type="http://schemas.openxmlformats.org/officeDocument/2006/relationships/tags" Target="../tags/tag125.xml" /><Relationship Id="rId15" Type="http://schemas.openxmlformats.org/officeDocument/2006/relationships/tags" Target="../tags/tag126.xml" /><Relationship Id="rId16" Type="http://schemas.openxmlformats.org/officeDocument/2006/relationships/image" Target="file:///D:\qq&#25991;&#20214;\712321467\Image\C2C\Image2\%7b75232B38-A165-1FB7-499C-2E1C792CACB5%7d.png" TargetMode="External" /><Relationship Id="rId17" Type="http://schemas.openxmlformats.org/officeDocument/2006/relationships/image" Target="../media/image1.png" /><Relationship Id="rId18" Type="http://schemas.openxmlformats.org/officeDocument/2006/relationships/tags" Target="../tags/tag127.xml" /><Relationship Id="rId19" Type="http://schemas.openxmlformats.org/officeDocument/2006/relationships/tags" Target="../tags/tag128.xml" /><Relationship Id="rId2" Type="http://schemas.openxmlformats.org/officeDocument/2006/relationships/slideLayout" Target="../slideLayouts/slideLayout13.xml" /><Relationship Id="rId20" Type="http://schemas.openxmlformats.org/officeDocument/2006/relationships/theme" Target="../theme/theme2.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custDataLst>
            <p:tags r:id="rId12"/>
          </p:custDataLst>
        </p:nvPr>
      </p:nvGrpSpPr>
      <p:grpSpPr>
        <a:xfrm>
          <a:off x="0" y="0"/>
          <a: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0</a:t>
            </a:fld>
            <a:endParaRPr lang="zh-CN" altLang="en-US"/>
          </a:p>
        </p:txBody>
      </p:sp>
      <p:pic>
        <p:nvPicPr>
          <p:cNvPr id="7" name="图片 1073743875" descr="学科网 zxxk.com" title=""/>
          <p:cNvPicPr>
            <a:picLocks noChangeAspect="1"/>
          </p:cNvPicPr>
          <p:nvPr>
            <p:custDataLst>
              <p:tags r:id="rId20"/>
            </p:custDataLst>
          </p:nvPr>
        </p:nvPicPr>
        <p:blipFill>
          <a:blip r:embed="rId19" r:link="rId18"/>
          <a:stretch>
            <a:fillRect/>
          </a:stretch>
        </p:blipFill>
        <p:spPr>
          <a:xfrm>
            <a:off x="838200" y="365125"/>
            <a:ext cx="9525" cy="9525"/>
          </a:xfrm>
          <a:prstGeom prst="rect">
            <a:avLst/>
          </a:prstGeom>
          <a:noFill/>
          <a:ln>
            <a:noFill/>
            <a:miter lim="800000"/>
          </a:ln>
        </p:spPr>
      </p:pic>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10"/>
          </p:custDataLst>
        </p:nvPr>
      </p:nvGrpSpPr>
      <p:grpSpPr>
        <a:xfrm>
          <a:off x="0" y="0"/>
          <a:ext cx="0" cy="0"/>
        </a:xfrm>
      </p:grpSpPr>
      <p:sp>
        <p:nvSpPr>
          <p:cNvPr id="2" name="标题占位符 1"/>
          <p:cNvSpPr>
            <a:spLocks noGrp="1"/>
          </p:cNvSpPr>
          <p:nvPr>
            <p:ph type="title"/>
            <p:custDataLst>
              <p:tags r:id="rId11"/>
            </p:custDataLst>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2"/>
            </p:custDataLst>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3"/>
            </p:custDataLst>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035C5D1-AD16-4B01-871F-DE047A6CFB67}" type="datetimeFigureOut">
              <a:rPr lang="zh-CN" altLang="en-US" smtClean="0"/>
              <a:t/>
            </a:fld>
            <a:endParaRPr lang="zh-CN" altLang="en-US"/>
          </a:p>
        </p:txBody>
      </p:sp>
      <p:sp>
        <p:nvSpPr>
          <p:cNvPr id="5" name="页脚占位符 4"/>
          <p:cNvSpPr>
            <a:spLocks noGrp="1"/>
          </p:cNvSpPr>
          <p:nvPr>
            <p:ph type="ftr" sz="quarter" idx="3"/>
            <p:custDataLst>
              <p:tags r:id="rId14"/>
            </p:custDataLst>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5"/>
            </p:custDataLst>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BCDE635-3FC4-4B83-A3D1-632FFA341E9A}" type="slidenum">
              <a:rPr lang="zh-CN" altLang="en-US" smtClean="0"/>
              <a:t/>
            </a:fld>
            <a:endParaRPr lang="zh-CN" altLang="en-US"/>
          </a:p>
        </p:txBody>
      </p:sp>
      <p:pic>
        <p:nvPicPr>
          <p:cNvPr id="7" name="图片 1073743875" descr="学科网 zxxk.com"/>
          <p:cNvPicPr>
            <a:picLocks noChangeAspect="1"/>
          </p:cNvPicPr>
          <p:nvPr>
            <p:custDataLst>
              <p:tags r:id="rId18"/>
            </p:custDataLst>
          </p:nvPr>
        </p:nvPicPr>
        <p:blipFill>
          <a:blip r:embed="rId17" r:link="rId16"/>
          <a:stretch>
            <a:fillRect/>
          </a:stretch>
        </p:blipFill>
        <p:spPr>
          <a:xfrm>
            <a:off x="1117600" y="486833"/>
            <a:ext cx="12700" cy="12700"/>
          </a:xfrm>
          <a:prstGeom prst="rect">
            <a:avLst/>
          </a:prstGeom>
          <a:noFill/>
          <a:ln>
            <a:noFill/>
            <a:miter lim="800000"/>
          </a:ln>
        </p:spPr>
      </p:pic>
      <p:pic>
        <p:nvPicPr>
          <p:cNvPr id="8" name="图片 1073743875" descr="学科网 zxxk.com" title=""/>
          <p:cNvPicPr>
            <a:picLocks noChangeAspect="1"/>
          </p:cNvPicPr>
          <p:nvPr>
            <p:custDataLst>
              <p:tags r:id="rId19"/>
            </p:custDataLst>
          </p:nvPr>
        </p:nvPicPr>
        <p:blipFill>
          <a:blip r:embed="rId17" r:link="rId1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timing/>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44.xml" /><Relationship Id="rId11" Type="http://schemas.openxmlformats.org/officeDocument/2006/relationships/tags" Target="../tags/tag145.xml" /><Relationship Id="rId12" Type="http://schemas.openxmlformats.org/officeDocument/2006/relationships/image" Target="../media/image5.png" /><Relationship Id="rId13" Type="http://schemas.openxmlformats.org/officeDocument/2006/relationships/tags" Target="../tags/tag146.xml" /><Relationship Id="rId14" Type="http://schemas.openxmlformats.org/officeDocument/2006/relationships/tags" Target="../tags/tag147.xml" /><Relationship Id="rId15" Type="http://schemas.openxmlformats.org/officeDocument/2006/relationships/tags" Target="../tags/tag148.xml" /><Relationship Id="rId16" Type="http://schemas.openxmlformats.org/officeDocument/2006/relationships/tags" Target="../tags/tag149.xml" /><Relationship Id="rId17" Type="http://schemas.openxmlformats.org/officeDocument/2006/relationships/tags" Target="../tags/tag150.xml" /><Relationship Id="rId18" Type="http://schemas.openxmlformats.org/officeDocument/2006/relationships/tags" Target="../tags/tag151.xml" /><Relationship Id="rId19" Type="http://schemas.openxmlformats.org/officeDocument/2006/relationships/tags" Target="../tags/tag152.xml" /><Relationship Id="rId2" Type="http://schemas.openxmlformats.org/officeDocument/2006/relationships/notesSlide" Target="../notesSlides/notesSlide1.xml" /><Relationship Id="rId20" Type="http://schemas.openxmlformats.org/officeDocument/2006/relationships/tags" Target="../tags/tag153.xml" /><Relationship Id="rId21" Type="http://schemas.openxmlformats.org/officeDocument/2006/relationships/tags" Target="../tags/tag154.xml" /><Relationship Id="rId22" Type="http://schemas.openxmlformats.org/officeDocument/2006/relationships/tags" Target="../tags/tag155.xml" /><Relationship Id="rId23" Type="http://schemas.openxmlformats.org/officeDocument/2006/relationships/tags" Target="../tags/tag156.xml" /><Relationship Id="rId24" Type="http://schemas.openxmlformats.org/officeDocument/2006/relationships/tags" Target="../tags/tag157.xml" /><Relationship Id="rId3" Type="http://schemas.openxmlformats.org/officeDocument/2006/relationships/tags" Target="../tags/tag140.xml" /><Relationship Id="rId4" Type="http://schemas.openxmlformats.org/officeDocument/2006/relationships/image" Target="../media/image2.png" /><Relationship Id="rId5" Type="http://schemas.openxmlformats.org/officeDocument/2006/relationships/tags" Target="../tags/tag141.xml" /><Relationship Id="rId6" Type="http://schemas.openxmlformats.org/officeDocument/2006/relationships/image" Target="../media/image3.png" /><Relationship Id="rId7" Type="http://schemas.openxmlformats.org/officeDocument/2006/relationships/tags" Target="../tags/tag142.xml" /><Relationship Id="rId8" Type="http://schemas.openxmlformats.org/officeDocument/2006/relationships/image" Target="../media/image4.png" /><Relationship Id="rId9" Type="http://schemas.openxmlformats.org/officeDocument/2006/relationships/tags" Target="../tags/tag14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73.xml" /><Relationship Id="rId11" Type="http://schemas.openxmlformats.org/officeDocument/2006/relationships/tags" Target="../tags/tag274.xml" /><Relationship Id="rId12" Type="http://schemas.openxmlformats.org/officeDocument/2006/relationships/tags" Target="../tags/tag275.xml" /><Relationship Id="rId2" Type="http://schemas.openxmlformats.org/officeDocument/2006/relationships/tags" Target="../tags/tag265.xml" /><Relationship Id="rId3" Type="http://schemas.openxmlformats.org/officeDocument/2006/relationships/tags" Target="../tags/tag266.xml" /><Relationship Id="rId4" Type="http://schemas.openxmlformats.org/officeDocument/2006/relationships/tags" Target="../tags/tag267.xml" /><Relationship Id="rId5" Type="http://schemas.openxmlformats.org/officeDocument/2006/relationships/tags" Target="../tags/tag268.xml" /><Relationship Id="rId6" Type="http://schemas.openxmlformats.org/officeDocument/2006/relationships/tags" Target="../tags/tag269.xml" /><Relationship Id="rId7" Type="http://schemas.openxmlformats.org/officeDocument/2006/relationships/tags" Target="../tags/tag270.xml" /><Relationship Id="rId8" Type="http://schemas.openxmlformats.org/officeDocument/2006/relationships/tags" Target="../tags/tag271.xml" /><Relationship Id="rId9" Type="http://schemas.openxmlformats.org/officeDocument/2006/relationships/tags" Target="../tags/tag27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84.xml" /><Relationship Id="rId11" Type="http://schemas.openxmlformats.org/officeDocument/2006/relationships/tags" Target="../tags/tag285.xml" /><Relationship Id="rId12" Type="http://schemas.openxmlformats.org/officeDocument/2006/relationships/tags" Target="../tags/tag286.xml" /><Relationship Id="rId2" Type="http://schemas.openxmlformats.org/officeDocument/2006/relationships/tags" Target="../tags/tag276.xml" /><Relationship Id="rId3" Type="http://schemas.openxmlformats.org/officeDocument/2006/relationships/tags" Target="../tags/tag277.xml" /><Relationship Id="rId4" Type="http://schemas.openxmlformats.org/officeDocument/2006/relationships/tags" Target="../tags/tag278.xml" /><Relationship Id="rId5" Type="http://schemas.openxmlformats.org/officeDocument/2006/relationships/tags" Target="../tags/tag279.xml" /><Relationship Id="rId6" Type="http://schemas.openxmlformats.org/officeDocument/2006/relationships/tags" Target="../tags/tag280.xml" /><Relationship Id="rId7" Type="http://schemas.openxmlformats.org/officeDocument/2006/relationships/tags" Target="../tags/tag281.xml" /><Relationship Id="rId8" Type="http://schemas.openxmlformats.org/officeDocument/2006/relationships/tags" Target="../tags/tag282.xml" /><Relationship Id="rId9" Type="http://schemas.openxmlformats.org/officeDocument/2006/relationships/tags" Target="../tags/tag28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95.xml" /><Relationship Id="rId11" Type="http://schemas.openxmlformats.org/officeDocument/2006/relationships/tags" Target="../tags/tag296.xml" /><Relationship Id="rId12" Type="http://schemas.openxmlformats.org/officeDocument/2006/relationships/tags" Target="../tags/tag297.xml" /><Relationship Id="rId2" Type="http://schemas.openxmlformats.org/officeDocument/2006/relationships/tags" Target="../tags/tag287.xml" /><Relationship Id="rId3" Type="http://schemas.openxmlformats.org/officeDocument/2006/relationships/tags" Target="../tags/tag288.xml" /><Relationship Id="rId4" Type="http://schemas.openxmlformats.org/officeDocument/2006/relationships/tags" Target="../tags/tag289.xml" /><Relationship Id="rId5" Type="http://schemas.openxmlformats.org/officeDocument/2006/relationships/tags" Target="../tags/tag290.xml" /><Relationship Id="rId6" Type="http://schemas.openxmlformats.org/officeDocument/2006/relationships/tags" Target="../tags/tag291.xml" /><Relationship Id="rId7" Type="http://schemas.openxmlformats.org/officeDocument/2006/relationships/tags" Target="../tags/tag292.xml" /><Relationship Id="rId8" Type="http://schemas.openxmlformats.org/officeDocument/2006/relationships/tags" Target="../tags/tag293.xml" /><Relationship Id="rId9" Type="http://schemas.openxmlformats.org/officeDocument/2006/relationships/tags" Target="../tags/tag29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06.xml" /><Relationship Id="rId11" Type="http://schemas.openxmlformats.org/officeDocument/2006/relationships/tags" Target="../tags/tag307.xml" /><Relationship Id="rId2" Type="http://schemas.openxmlformats.org/officeDocument/2006/relationships/tags" Target="../tags/tag298.xml" /><Relationship Id="rId3" Type="http://schemas.openxmlformats.org/officeDocument/2006/relationships/tags" Target="../tags/tag299.xml" /><Relationship Id="rId4" Type="http://schemas.openxmlformats.org/officeDocument/2006/relationships/tags" Target="../tags/tag300.xml" /><Relationship Id="rId5" Type="http://schemas.openxmlformats.org/officeDocument/2006/relationships/tags" Target="../tags/tag301.xml" /><Relationship Id="rId6" Type="http://schemas.openxmlformats.org/officeDocument/2006/relationships/tags" Target="../tags/tag302.xml" /><Relationship Id="rId7" Type="http://schemas.openxmlformats.org/officeDocument/2006/relationships/tags" Target="../tags/tag303.xml" /><Relationship Id="rId8" Type="http://schemas.openxmlformats.org/officeDocument/2006/relationships/tags" Target="../tags/tag304.xml" /><Relationship Id="rId9" Type="http://schemas.openxmlformats.org/officeDocument/2006/relationships/tags" Target="../tags/tag30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16.xml" /><Relationship Id="rId11" Type="http://schemas.openxmlformats.org/officeDocument/2006/relationships/tags" Target="../tags/tag317.xml" /><Relationship Id="rId2" Type="http://schemas.openxmlformats.org/officeDocument/2006/relationships/tags" Target="../tags/tag308.xml" /><Relationship Id="rId3" Type="http://schemas.openxmlformats.org/officeDocument/2006/relationships/tags" Target="../tags/tag309.xml" /><Relationship Id="rId4" Type="http://schemas.openxmlformats.org/officeDocument/2006/relationships/tags" Target="../tags/tag310.xml" /><Relationship Id="rId5" Type="http://schemas.openxmlformats.org/officeDocument/2006/relationships/tags" Target="../tags/tag311.xml" /><Relationship Id="rId6" Type="http://schemas.openxmlformats.org/officeDocument/2006/relationships/tags" Target="../tags/tag312.xml" /><Relationship Id="rId7" Type="http://schemas.openxmlformats.org/officeDocument/2006/relationships/tags" Target="../tags/tag313.xml" /><Relationship Id="rId8" Type="http://schemas.openxmlformats.org/officeDocument/2006/relationships/tags" Target="../tags/tag314.xml" /><Relationship Id="rId9" Type="http://schemas.openxmlformats.org/officeDocument/2006/relationships/tags" Target="../tags/tag31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26.xml" /><Relationship Id="rId11" Type="http://schemas.openxmlformats.org/officeDocument/2006/relationships/tags" Target="../tags/tag327.xml" /><Relationship Id="rId2" Type="http://schemas.openxmlformats.org/officeDocument/2006/relationships/tags" Target="../tags/tag318.xml" /><Relationship Id="rId3" Type="http://schemas.openxmlformats.org/officeDocument/2006/relationships/tags" Target="../tags/tag319.xml" /><Relationship Id="rId4" Type="http://schemas.openxmlformats.org/officeDocument/2006/relationships/tags" Target="../tags/tag320.xml" /><Relationship Id="rId5" Type="http://schemas.openxmlformats.org/officeDocument/2006/relationships/tags" Target="../tags/tag321.xml" /><Relationship Id="rId6" Type="http://schemas.openxmlformats.org/officeDocument/2006/relationships/tags" Target="../tags/tag322.xml" /><Relationship Id="rId7" Type="http://schemas.openxmlformats.org/officeDocument/2006/relationships/tags" Target="../tags/tag323.xml" /><Relationship Id="rId8" Type="http://schemas.openxmlformats.org/officeDocument/2006/relationships/tags" Target="../tags/tag324.xml" /><Relationship Id="rId9" Type="http://schemas.openxmlformats.org/officeDocument/2006/relationships/tags" Target="../tags/tag32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36.xml" /><Relationship Id="rId11" Type="http://schemas.openxmlformats.org/officeDocument/2006/relationships/tags" Target="../tags/tag337.xml" /><Relationship Id="rId2" Type="http://schemas.openxmlformats.org/officeDocument/2006/relationships/tags" Target="../tags/tag328.xml" /><Relationship Id="rId3" Type="http://schemas.openxmlformats.org/officeDocument/2006/relationships/tags" Target="../tags/tag329.xml" /><Relationship Id="rId4" Type="http://schemas.openxmlformats.org/officeDocument/2006/relationships/tags" Target="../tags/tag330.xml" /><Relationship Id="rId5" Type="http://schemas.openxmlformats.org/officeDocument/2006/relationships/tags" Target="../tags/tag331.xml" /><Relationship Id="rId6" Type="http://schemas.openxmlformats.org/officeDocument/2006/relationships/tags" Target="../tags/tag332.xml" /><Relationship Id="rId7" Type="http://schemas.openxmlformats.org/officeDocument/2006/relationships/tags" Target="../tags/tag333.xml" /><Relationship Id="rId8" Type="http://schemas.openxmlformats.org/officeDocument/2006/relationships/tags" Target="../tags/tag334.xml" /><Relationship Id="rId9" Type="http://schemas.openxmlformats.org/officeDocument/2006/relationships/tags" Target="../tags/tag33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46.xml" /><Relationship Id="rId11" Type="http://schemas.openxmlformats.org/officeDocument/2006/relationships/tags" Target="../tags/tag347.xml" /><Relationship Id="rId12" Type="http://schemas.openxmlformats.org/officeDocument/2006/relationships/tags" Target="../tags/tag348.xml" /><Relationship Id="rId2" Type="http://schemas.openxmlformats.org/officeDocument/2006/relationships/tags" Target="../tags/tag338.xml" /><Relationship Id="rId3" Type="http://schemas.openxmlformats.org/officeDocument/2006/relationships/tags" Target="../tags/tag339.xml" /><Relationship Id="rId4" Type="http://schemas.openxmlformats.org/officeDocument/2006/relationships/tags" Target="../tags/tag340.xml" /><Relationship Id="rId5" Type="http://schemas.openxmlformats.org/officeDocument/2006/relationships/tags" Target="../tags/tag341.xml" /><Relationship Id="rId6" Type="http://schemas.openxmlformats.org/officeDocument/2006/relationships/tags" Target="../tags/tag342.xml" /><Relationship Id="rId7" Type="http://schemas.openxmlformats.org/officeDocument/2006/relationships/tags" Target="../tags/tag343.xml" /><Relationship Id="rId8" Type="http://schemas.openxmlformats.org/officeDocument/2006/relationships/tags" Target="../tags/tag344.xml" /><Relationship Id="rId9" Type="http://schemas.openxmlformats.org/officeDocument/2006/relationships/tags" Target="../tags/tag34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57.xml" /><Relationship Id="rId11" Type="http://schemas.openxmlformats.org/officeDocument/2006/relationships/tags" Target="../tags/tag358.xml" /><Relationship Id="rId12" Type="http://schemas.openxmlformats.org/officeDocument/2006/relationships/tags" Target="../tags/tag359.xml" /><Relationship Id="rId13" Type="http://schemas.openxmlformats.org/officeDocument/2006/relationships/tags" Target="../tags/tag360.xml" /><Relationship Id="rId14" Type="http://schemas.openxmlformats.org/officeDocument/2006/relationships/tags" Target="../tags/tag361.xml" /><Relationship Id="rId15" Type="http://schemas.openxmlformats.org/officeDocument/2006/relationships/tags" Target="../tags/tag362.xml" /><Relationship Id="rId16" Type="http://schemas.openxmlformats.org/officeDocument/2006/relationships/tags" Target="../tags/tag363.xml" /><Relationship Id="rId2" Type="http://schemas.openxmlformats.org/officeDocument/2006/relationships/tags" Target="../tags/tag349.xml" /><Relationship Id="rId3" Type="http://schemas.openxmlformats.org/officeDocument/2006/relationships/tags" Target="../tags/tag350.xml" /><Relationship Id="rId4" Type="http://schemas.openxmlformats.org/officeDocument/2006/relationships/tags" Target="../tags/tag351.xml" /><Relationship Id="rId5" Type="http://schemas.openxmlformats.org/officeDocument/2006/relationships/tags" Target="../tags/tag352.xml" /><Relationship Id="rId6" Type="http://schemas.openxmlformats.org/officeDocument/2006/relationships/tags" Target="../tags/tag353.xml" /><Relationship Id="rId7" Type="http://schemas.openxmlformats.org/officeDocument/2006/relationships/tags" Target="../tags/tag354.xml" /><Relationship Id="rId8" Type="http://schemas.openxmlformats.org/officeDocument/2006/relationships/tags" Target="../tags/tag355.xml" /><Relationship Id="rId9" Type="http://schemas.openxmlformats.org/officeDocument/2006/relationships/tags" Target="../tags/tag35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72.xml" /><Relationship Id="rId11" Type="http://schemas.openxmlformats.org/officeDocument/2006/relationships/tags" Target="../tags/tag373.xml" /><Relationship Id="rId12" Type="http://schemas.openxmlformats.org/officeDocument/2006/relationships/tags" Target="../tags/tag374.xml" /><Relationship Id="rId13" Type="http://schemas.openxmlformats.org/officeDocument/2006/relationships/tags" Target="../tags/tag375.xml" /><Relationship Id="rId14" Type="http://schemas.openxmlformats.org/officeDocument/2006/relationships/tags" Target="../tags/tag376.xml" /><Relationship Id="rId15" Type="http://schemas.openxmlformats.org/officeDocument/2006/relationships/tags" Target="../tags/tag377.xml" /><Relationship Id="rId16" Type="http://schemas.openxmlformats.org/officeDocument/2006/relationships/tags" Target="../tags/tag378.xml" /><Relationship Id="rId17" Type="http://schemas.openxmlformats.org/officeDocument/2006/relationships/tags" Target="../tags/tag379.xml" /><Relationship Id="rId18" Type="http://schemas.openxmlformats.org/officeDocument/2006/relationships/tags" Target="../tags/tag380.xml" /><Relationship Id="rId19" Type="http://schemas.openxmlformats.org/officeDocument/2006/relationships/tags" Target="../tags/tag381.xml" /><Relationship Id="rId2" Type="http://schemas.openxmlformats.org/officeDocument/2006/relationships/tags" Target="../tags/tag364.xml" /><Relationship Id="rId20" Type="http://schemas.openxmlformats.org/officeDocument/2006/relationships/tags" Target="../tags/tag382.xml" /><Relationship Id="rId21" Type="http://schemas.openxmlformats.org/officeDocument/2006/relationships/tags" Target="../tags/tag383.xml" /><Relationship Id="rId22" Type="http://schemas.openxmlformats.org/officeDocument/2006/relationships/tags" Target="../tags/tag384.xml" /><Relationship Id="rId23" Type="http://schemas.openxmlformats.org/officeDocument/2006/relationships/tags" Target="../tags/tag385.xml" /><Relationship Id="rId24" Type="http://schemas.openxmlformats.org/officeDocument/2006/relationships/tags" Target="../tags/tag386.xml" /><Relationship Id="rId25" Type="http://schemas.openxmlformats.org/officeDocument/2006/relationships/tags" Target="../tags/tag387.xml" /><Relationship Id="rId3" Type="http://schemas.openxmlformats.org/officeDocument/2006/relationships/tags" Target="../tags/tag365.xml" /><Relationship Id="rId4" Type="http://schemas.openxmlformats.org/officeDocument/2006/relationships/tags" Target="../tags/tag366.xml" /><Relationship Id="rId5" Type="http://schemas.openxmlformats.org/officeDocument/2006/relationships/tags" Target="../tags/tag367.xml" /><Relationship Id="rId6" Type="http://schemas.openxmlformats.org/officeDocument/2006/relationships/tags" Target="../tags/tag368.xml" /><Relationship Id="rId7" Type="http://schemas.openxmlformats.org/officeDocument/2006/relationships/tags" Target="../tags/tag369.xml" /><Relationship Id="rId8" Type="http://schemas.openxmlformats.org/officeDocument/2006/relationships/tags" Target="../tags/tag370.xml" /><Relationship Id="rId9" Type="http://schemas.openxmlformats.org/officeDocument/2006/relationships/tags" Target="../tags/tag37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68.xml" /><Relationship Id="rId2" Type="http://schemas.openxmlformats.org/officeDocument/2006/relationships/notesSlide" Target="../notesSlides/notesSlide2.xml" /><Relationship Id="rId3" Type="http://schemas.openxmlformats.org/officeDocument/2006/relationships/tags" Target="../tags/tag162.xml" /><Relationship Id="rId4" Type="http://schemas.openxmlformats.org/officeDocument/2006/relationships/image" Target="../media/image4.png" /><Relationship Id="rId5" Type="http://schemas.openxmlformats.org/officeDocument/2006/relationships/tags" Target="../tags/tag163.xml" /><Relationship Id="rId6" Type="http://schemas.openxmlformats.org/officeDocument/2006/relationships/tags" Target="../tags/tag164.xml" /><Relationship Id="rId7" Type="http://schemas.openxmlformats.org/officeDocument/2006/relationships/tags" Target="../tags/tag165.xml" /><Relationship Id="rId8" Type="http://schemas.openxmlformats.org/officeDocument/2006/relationships/tags" Target="../tags/tag166.xml" /><Relationship Id="rId9" Type="http://schemas.openxmlformats.org/officeDocument/2006/relationships/tags" Target="../tags/tag1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6.png" /><Relationship Id="rId11" Type="http://schemas.openxmlformats.org/officeDocument/2006/relationships/tags" Target="../tags/tag396.xml" /><Relationship Id="rId2" Type="http://schemas.openxmlformats.org/officeDocument/2006/relationships/tags" Target="../tags/tag388.xml" /><Relationship Id="rId3" Type="http://schemas.openxmlformats.org/officeDocument/2006/relationships/tags" Target="../tags/tag389.xml" /><Relationship Id="rId4" Type="http://schemas.openxmlformats.org/officeDocument/2006/relationships/tags" Target="../tags/tag390.xml" /><Relationship Id="rId5" Type="http://schemas.openxmlformats.org/officeDocument/2006/relationships/tags" Target="../tags/tag391.xml" /><Relationship Id="rId6" Type="http://schemas.openxmlformats.org/officeDocument/2006/relationships/tags" Target="../tags/tag392.xml" /><Relationship Id="rId7" Type="http://schemas.openxmlformats.org/officeDocument/2006/relationships/tags" Target="../tags/tag393.xml" /><Relationship Id="rId8" Type="http://schemas.openxmlformats.org/officeDocument/2006/relationships/tags" Target="../tags/tag394.xml" /><Relationship Id="rId9" Type="http://schemas.openxmlformats.org/officeDocument/2006/relationships/tags" Target="../tags/tag39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05.xml" /><Relationship Id="rId11" Type="http://schemas.openxmlformats.org/officeDocument/2006/relationships/tags" Target="../tags/tag406.xml" /><Relationship Id="rId2" Type="http://schemas.openxmlformats.org/officeDocument/2006/relationships/tags" Target="../tags/tag397.xml" /><Relationship Id="rId3" Type="http://schemas.openxmlformats.org/officeDocument/2006/relationships/tags" Target="../tags/tag398.xml" /><Relationship Id="rId4" Type="http://schemas.openxmlformats.org/officeDocument/2006/relationships/tags" Target="../tags/tag399.xml" /><Relationship Id="rId5" Type="http://schemas.openxmlformats.org/officeDocument/2006/relationships/tags" Target="../tags/tag400.xml" /><Relationship Id="rId6" Type="http://schemas.openxmlformats.org/officeDocument/2006/relationships/tags" Target="../tags/tag401.xml" /><Relationship Id="rId7" Type="http://schemas.openxmlformats.org/officeDocument/2006/relationships/tags" Target="../tags/tag402.xml" /><Relationship Id="rId8" Type="http://schemas.openxmlformats.org/officeDocument/2006/relationships/tags" Target="../tags/tag403.xml" /><Relationship Id="rId9" Type="http://schemas.openxmlformats.org/officeDocument/2006/relationships/tags" Target="../tags/tag40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15.xml" /><Relationship Id="rId11" Type="http://schemas.openxmlformats.org/officeDocument/2006/relationships/tags" Target="../tags/tag416.xml" /><Relationship Id="rId2" Type="http://schemas.openxmlformats.org/officeDocument/2006/relationships/tags" Target="../tags/tag407.xml" /><Relationship Id="rId3" Type="http://schemas.openxmlformats.org/officeDocument/2006/relationships/tags" Target="../tags/tag408.xml" /><Relationship Id="rId4" Type="http://schemas.openxmlformats.org/officeDocument/2006/relationships/tags" Target="../tags/tag409.xml" /><Relationship Id="rId5" Type="http://schemas.openxmlformats.org/officeDocument/2006/relationships/tags" Target="../tags/tag410.xml" /><Relationship Id="rId6" Type="http://schemas.openxmlformats.org/officeDocument/2006/relationships/tags" Target="../tags/tag411.xml" /><Relationship Id="rId7" Type="http://schemas.openxmlformats.org/officeDocument/2006/relationships/tags" Target="../tags/tag412.xml" /><Relationship Id="rId8" Type="http://schemas.openxmlformats.org/officeDocument/2006/relationships/tags" Target="../tags/tag413.xml" /><Relationship Id="rId9" Type="http://schemas.openxmlformats.org/officeDocument/2006/relationships/tags" Target="../tags/tag41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25.xml" /><Relationship Id="rId11" Type="http://schemas.openxmlformats.org/officeDocument/2006/relationships/tags" Target="../tags/tag426.xml" /><Relationship Id="rId2" Type="http://schemas.openxmlformats.org/officeDocument/2006/relationships/tags" Target="../tags/tag417.xml" /><Relationship Id="rId3" Type="http://schemas.openxmlformats.org/officeDocument/2006/relationships/tags" Target="../tags/tag418.xml" /><Relationship Id="rId4" Type="http://schemas.openxmlformats.org/officeDocument/2006/relationships/tags" Target="../tags/tag419.xml" /><Relationship Id="rId5" Type="http://schemas.openxmlformats.org/officeDocument/2006/relationships/tags" Target="../tags/tag420.xml" /><Relationship Id="rId6" Type="http://schemas.openxmlformats.org/officeDocument/2006/relationships/tags" Target="../tags/tag421.xml" /><Relationship Id="rId7" Type="http://schemas.openxmlformats.org/officeDocument/2006/relationships/tags" Target="../tags/tag422.xml" /><Relationship Id="rId8" Type="http://schemas.openxmlformats.org/officeDocument/2006/relationships/tags" Target="../tags/tag423.xml" /><Relationship Id="rId9" Type="http://schemas.openxmlformats.org/officeDocument/2006/relationships/tags" Target="../tags/tag42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35.xml" /><Relationship Id="rId11" Type="http://schemas.openxmlformats.org/officeDocument/2006/relationships/image" Target="../media/image7.png" /><Relationship Id="rId12" Type="http://schemas.openxmlformats.org/officeDocument/2006/relationships/tags" Target="../tags/tag436.xml" /><Relationship Id="rId2" Type="http://schemas.openxmlformats.org/officeDocument/2006/relationships/tags" Target="../tags/tag427.xml" /><Relationship Id="rId3" Type="http://schemas.openxmlformats.org/officeDocument/2006/relationships/tags" Target="../tags/tag428.xml" /><Relationship Id="rId4" Type="http://schemas.openxmlformats.org/officeDocument/2006/relationships/tags" Target="../tags/tag429.xml" /><Relationship Id="rId5" Type="http://schemas.openxmlformats.org/officeDocument/2006/relationships/tags" Target="../tags/tag430.xml" /><Relationship Id="rId6" Type="http://schemas.openxmlformats.org/officeDocument/2006/relationships/tags" Target="../tags/tag431.xml" /><Relationship Id="rId7" Type="http://schemas.openxmlformats.org/officeDocument/2006/relationships/tags" Target="../tags/tag432.xml" /><Relationship Id="rId8" Type="http://schemas.openxmlformats.org/officeDocument/2006/relationships/tags" Target="../tags/tag433.xml" /><Relationship Id="rId9" Type="http://schemas.openxmlformats.org/officeDocument/2006/relationships/tags" Target="../tags/tag43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45.xml" /><Relationship Id="rId11" Type="http://schemas.openxmlformats.org/officeDocument/2006/relationships/tags" Target="../tags/tag446.xml" /><Relationship Id="rId12" Type="http://schemas.openxmlformats.org/officeDocument/2006/relationships/tags" Target="../tags/tag447.xml" /><Relationship Id="rId13" Type="http://schemas.openxmlformats.org/officeDocument/2006/relationships/tags" Target="../tags/tag448.xml" /><Relationship Id="rId14" Type="http://schemas.openxmlformats.org/officeDocument/2006/relationships/tags" Target="../tags/tag449.xml" /><Relationship Id="rId2" Type="http://schemas.openxmlformats.org/officeDocument/2006/relationships/tags" Target="../tags/tag437.xml" /><Relationship Id="rId3" Type="http://schemas.openxmlformats.org/officeDocument/2006/relationships/tags" Target="../tags/tag438.xml" /><Relationship Id="rId4" Type="http://schemas.openxmlformats.org/officeDocument/2006/relationships/tags" Target="../tags/tag439.xml" /><Relationship Id="rId5" Type="http://schemas.openxmlformats.org/officeDocument/2006/relationships/tags" Target="../tags/tag440.xml" /><Relationship Id="rId6" Type="http://schemas.openxmlformats.org/officeDocument/2006/relationships/tags" Target="../tags/tag441.xml" /><Relationship Id="rId7" Type="http://schemas.openxmlformats.org/officeDocument/2006/relationships/tags" Target="../tags/tag442.xml" /><Relationship Id="rId8" Type="http://schemas.openxmlformats.org/officeDocument/2006/relationships/tags" Target="../tags/tag443.xml" /><Relationship Id="rId9" Type="http://schemas.openxmlformats.org/officeDocument/2006/relationships/tags" Target="../tags/tag44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58.xml" /><Relationship Id="rId11" Type="http://schemas.openxmlformats.org/officeDocument/2006/relationships/tags" Target="../tags/tag459.xml" /><Relationship Id="rId2" Type="http://schemas.openxmlformats.org/officeDocument/2006/relationships/tags" Target="../tags/tag450.xml" /><Relationship Id="rId3" Type="http://schemas.openxmlformats.org/officeDocument/2006/relationships/tags" Target="../tags/tag451.xml" /><Relationship Id="rId4" Type="http://schemas.openxmlformats.org/officeDocument/2006/relationships/tags" Target="../tags/tag452.xml" /><Relationship Id="rId5" Type="http://schemas.openxmlformats.org/officeDocument/2006/relationships/tags" Target="../tags/tag453.xml" /><Relationship Id="rId6" Type="http://schemas.openxmlformats.org/officeDocument/2006/relationships/tags" Target="../tags/tag454.xml" /><Relationship Id="rId7" Type="http://schemas.openxmlformats.org/officeDocument/2006/relationships/tags" Target="../tags/tag455.xml" /><Relationship Id="rId8" Type="http://schemas.openxmlformats.org/officeDocument/2006/relationships/tags" Target="../tags/tag456.xml" /><Relationship Id="rId9" Type="http://schemas.openxmlformats.org/officeDocument/2006/relationships/tags" Target="../tags/tag457.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468.xml" /><Relationship Id="rId11" Type="http://schemas.openxmlformats.org/officeDocument/2006/relationships/tags" Target="../tags/tag469.xml" /><Relationship Id="rId12" Type="http://schemas.openxmlformats.org/officeDocument/2006/relationships/tags" Target="../tags/tag470.xml" /><Relationship Id="rId13" Type="http://schemas.openxmlformats.org/officeDocument/2006/relationships/tags" Target="../tags/tag471.xml" /><Relationship Id="rId14" Type="http://schemas.openxmlformats.org/officeDocument/2006/relationships/tags" Target="../tags/tag472.xml" /><Relationship Id="rId15" Type="http://schemas.openxmlformats.org/officeDocument/2006/relationships/tags" Target="../tags/tag473.xml" /><Relationship Id="rId16" Type="http://schemas.openxmlformats.org/officeDocument/2006/relationships/tags" Target="../tags/tag474.xml" /><Relationship Id="rId2" Type="http://schemas.openxmlformats.org/officeDocument/2006/relationships/tags" Target="../tags/tag460.xml" /><Relationship Id="rId3" Type="http://schemas.openxmlformats.org/officeDocument/2006/relationships/tags" Target="../tags/tag461.xml" /><Relationship Id="rId4" Type="http://schemas.openxmlformats.org/officeDocument/2006/relationships/tags" Target="../tags/tag462.xml" /><Relationship Id="rId5" Type="http://schemas.openxmlformats.org/officeDocument/2006/relationships/tags" Target="../tags/tag463.xml" /><Relationship Id="rId6" Type="http://schemas.openxmlformats.org/officeDocument/2006/relationships/tags" Target="../tags/tag464.xml" /><Relationship Id="rId7" Type="http://schemas.openxmlformats.org/officeDocument/2006/relationships/tags" Target="../tags/tag465.xml" /><Relationship Id="rId8" Type="http://schemas.openxmlformats.org/officeDocument/2006/relationships/tags" Target="../tags/tag466.xml" /><Relationship Id="rId9" Type="http://schemas.openxmlformats.org/officeDocument/2006/relationships/tags" Target="../tags/tag46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83.xml" /><Relationship Id="rId11" Type="http://schemas.openxmlformats.org/officeDocument/2006/relationships/tags" Target="../tags/tag484.xml" /><Relationship Id="rId12" Type="http://schemas.openxmlformats.org/officeDocument/2006/relationships/tags" Target="../tags/tag485.xml" /><Relationship Id="rId13" Type="http://schemas.openxmlformats.org/officeDocument/2006/relationships/tags" Target="../tags/tag486.xml" /><Relationship Id="rId14" Type="http://schemas.openxmlformats.org/officeDocument/2006/relationships/tags" Target="../tags/tag487.xml" /><Relationship Id="rId15" Type="http://schemas.openxmlformats.org/officeDocument/2006/relationships/tags" Target="../tags/tag488.xml" /><Relationship Id="rId16" Type="http://schemas.openxmlformats.org/officeDocument/2006/relationships/tags" Target="../tags/tag489.xml" /><Relationship Id="rId17" Type="http://schemas.openxmlformats.org/officeDocument/2006/relationships/tags" Target="../tags/tag490.xml" /><Relationship Id="rId18" Type="http://schemas.openxmlformats.org/officeDocument/2006/relationships/tags" Target="../tags/tag491.xml" /><Relationship Id="rId19" Type="http://schemas.openxmlformats.org/officeDocument/2006/relationships/tags" Target="../tags/tag492.xml" /><Relationship Id="rId2" Type="http://schemas.openxmlformats.org/officeDocument/2006/relationships/tags" Target="../tags/tag475.xml" /><Relationship Id="rId20" Type="http://schemas.openxmlformats.org/officeDocument/2006/relationships/tags" Target="../tags/tag493.xml" /><Relationship Id="rId21" Type="http://schemas.openxmlformats.org/officeDocument/2006/relationships/tags" Target="../tags/tag494.xml" /><Relationship Id="rId22" Type="http://schemas.openxmlformats.org/officeDocument/2006/relationships/tags" Target="../tags/tag495.xml" /><Relationship Id="rId23" Type="http://schemas.openxmlformats.org/officeDocument/2006/relationships/tags" Target="../tags/tag496.xml" /><Relationship Id="rId3" Type="http://schemas.openxmlformats.org/officeDocument/2006/relationships/tags" Target="../tags/tag476.xml" /><Relationship Id="rId4" Type="http://schemas.openxmlformats.org/officeDocument/2006/relationships/tags" Target="../tags/tag477.xml" /><Relationship Id="rId5" Type="http://schemas.openxmlformats.org/officeDocument/2006/relationships/tags" Target="../tags/tag478.xml" /><Relationship Id="rId6" Type="http://schemas.openxmlformats.org/officeDocument/2006/relationships/tags" Target="../tags/tag479.xml" /><Relationship Id="rId7" Type="http://schemas.openxmlformats.org/officeDocument/2006/relationships/tags" Target="../tags/tag480.xml" /><Relationship Id="rId8" Type="http://schemas.openxmlformats.org/officeDocument/2006/relationships/tags" Target="../tags/tag481.xml" /><Relationship Id="rId9" Type="http://schemas.openxmlformats.org/officeDocument/2006/relationships/tags" Target="../tags/tag48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tags" Target="../tags/tag505.xml" /><Relationship Id="rId11" Type="http://schemas.openxmlformats.org/officeDocument/2006/relationships/tags" Target="../tags/tag506.xml" /><Relationship Id="rId12" Type="http://schemas.openxmlformats.org/officeDocument/2006/relationships/tags" Target="../tags/tag507.xml" /><Relationship Id="rId13" Type="http://schemas.openxmlformats.org/officeDocument/2006/relationships/tags" Target="../tags/tag508.xml" /><Relationship Id="rId14" Type="http://schemas.openxmlformats.org/officeDocument/2006/relationships/tags" Target="../tags/tag509.xml" /><Relationship Id="rId15" Type="http://schemas.openxmlformats.org/officeDocument/2006/relationships/tags" Target="../tags/tag510.xml" /><Relationship Id="rId16" Type="http://schemas.openxmlformats.org/officeDocument/2006/relationships/tags" Target="../tags/tag511.xml" /><Relationship Id="rId17" Type="http://schemas.openxmlformats.org/officeDocument/2006/relationships/tags" Target="../tags/tag512.xml" /><Relationship Id="rId18" Type="http://schemas.openxmlformats.org/officeDocument/2006/relationships/tags" Target="../tags/tag513.xml" /><Relationship Id="rId19" Type="http://schemas.openxmlformats.org/officeDocument/2006/relationships/tags" Target="../tags/tag514.xml" /><Relationship Id="rId2" Type="http://schemas.openxmlformats.org/officeDocument/2006/relationships/tags" Target="../tags/tag497.xml" /><Relationship Id="rId20" Type="http://schemas.openxmlformats.org/officeDocument/2006/relationships/tags" Target="../tags/tag515.xml" /><Relationship Id="rId3" Type="http://schemas.openxmlformats.org/officeDocument/2006/relationships/tags" Target="../tags/tag498.xml" /><Relationship Id="rId4" Type="http://schemas.openxmlformats.org/officeDocument/2006/relationships/tags" Target="../tags/tag499.xml" /><Relationship Id="rId5" Type="http://schemas.openxmlformats.org/officeDocument/2006/relationships/tags" Target="../tags/tag500.xml" /><Relationship Id="rId6" Type="http://schemas.openxmlformats.org/officeDocument/2006/relationships/tags" Target="../tags/tag501.xml" /><Relationship Id="rId7" Type="http://schemas.openxmlformats.org/officeDocument/2006/relationships/tags" Target="../tags/tag502.xml" /><Relationship Id="rId8" Type="http://schemas.openxmlformats.org/officeDocument/2006/relationships/tags" Target="../tags/tag503.xml" /><Relationship Id="rId9" Type="http://schemas.openxmlformats.org/officeDocument/2006/relationships/tags" Target="../tags/tag50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77.xml" /><Relationship Id="rId11" Type="http://schemas.openxmlformats.org/officeDocument/2006/relationships/tags" Target="../tags/tag178.xml" /><Relationship Id="rId12" Type="http://schemas.openxmlformats.org/officeDocument/2006/relationships/tags" Target="../tags/tag179.xml" /><Relationship Id="rId13" Type="http://schemas.openxmlformats.org/officeDocument/2006/relationships/tags" Target="../tags/tag180.xml" /><Relationship Id="rId14" Type="http://schemas.openxmlformats.org/officeDocument/2006/relationships/tags" Target="../tags/tag181.xml" /><Relationship Id="rId15" Type="http://schemas.openxmlformats.org/officeDocument/2006/relationships/tags" Target="../tags/tag182.xml" /><Relationship Id="rId16" Type="http://schemas.openxmlformats.org/officeDocument/2006/relationships/tags" Target="../tags/tag183.xml" /><Relationship Id="rId17" Type="http://schemas.openxmlformats.org/officeDocument/2006/relationships/tags" Target="../tags/tag184.xml" /><Relationship Id="rId18" Type="http://schemas.openxmlformats.org/officeDocument/2006/relationships/tags" Target="../tags/tag185.xml" /><Relationship Id="rId19" Type="http://schemas.openxmlformats.org/officeDocument/2006/relationships/tags" Target="../tags/tag186.xml" /><Relationship Id="rId2" Type="http://schemas.openxmlformats.org/officeDocument/2006/relationships/tags" Target="../tags/tag169.xml" /><Relationship Id="rId20" Type="http://schemas.openxmlformats.org/officeDocument/2006/relationships/tags" Target="../tags/tag187.xml" /><Relationship Id="rId21" Type="http://schemas.openxmlformats.org/officeDocument/2006/relationships/tags" Target="../tags/tag188.xml" /><Relationship Id="rId3" Type="http://schemas.openxmlformats.org/officeDocument/2006/relationships/tags" Target="../tags/tag170.xml" /><Relationship Id="rId4" Type="http://schemas.openxmlformats.org/officeDocument/2006/relationships/tags" Target="../tags/tag171.xml" /><Relationship Id="rId5" Type="http://schemas.openxmlformats.org/officeDocument/2006/relationships/tags" Target="../tags/tag172.xml" /><Relationship Id="rId6" Type="http://schemas.openxmlformats.org/officeDocument/2006/relationships/tags" Target="../tags/tag173.xml" /><Relationship Id="rId7" Type="http://schemas.openxmlformats.org/officeDocument/2006/relationships/tags" Target="../tags/tag174.xml" /><Relationship Id="rId8" Type="http://schemas.openxmlformats.org/officeDocument/2006/relationships/tags" Target="../tags/tag175.xml" /><Relationship Id="rId9" Type="http://schemas.openxmlformats.org/officeDocument/2006/relationships/tags" Target="../tags/tag176.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524.xml" /><Relationship Id="rId11" Type="http://schemas.openxmlformats.org/officeDocument/2006/relationships/tags" Target="../tags/tag525.xml" /><Relationship Id="rId2" Type="http://schemas.openxmlformats.org/officeDocument/2006/relationships/tags" Target="../tags/tag516.xml" /><Relationship Id="rId3" Type="http://schemas.openxmlformats.org/officeDocument/2006/relationships/tags" Target="../tags/tag517.xml" /><Relationship Id="rId4" Type="http://schemas.openxmlformats.org/officeDocument/2006/relationships/tags" Target="../tags/tag518.xml" /><Relationship Id="rId5" Type="http://schemas.openxmlformats.org/officeDocument/2006/relationships/tags" Target="../tags/tag519.xml" /><Relationship Id="rId6" Type="http://schemas.openxmlformats.org/officeDocument/2006/relationships/tags" Target="../tags/tag520.xml" /><Relationship Id="rId7" Type="http://schemas.openxmlformats.org/officeDocument/2006/relationships/tags" Target="../tags/tag521.xml" /><Relationship Id="rId8" Type="http://schemas.openxmlformats.org/officeDocument/2006/relationships/tags" Target="../tags/tag522.xml" /><Relationship Id="rId9" Type="http://schemas.openxmlformats.org/officeDocument/2006/relationships/tags" Target="../tags/tag52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534.xml" /><Relationship Id="rId2" Type="http://schemas.openxmlformats.org/officeDocument/2006/relationships/tags" Target="../tags/tag526.xml" /><Relationship Id="rId3" Type="http://schemas.openxmlformats.org/officeDocument/2006/relationships/tags" Target="../tags/tag527.xml" /><Relationship Id="rId4" Type="http://schemas.openxmlformats.org/officeDocument/2006/relationships/tags" Target="../tags/tag528.xml" /><Relationship Id="rId5" Type="http://schemas.openxmlformats.org/officeDocument/2006/relationships/tags" Target="../tags/tag529.xml" /><Relationship Id="rId6" Type="http://schemas.openxmlformats.org/officeDocument/2006/relationships/tags" Target="../tags/tag530.xml" /><Relationship Id="rId7" Type="http://schemas.openxmlformats.org/officeDocument/2006/relationships/tags" Target="../tags/tag531.xml" /><Relationship Id="rId8" Type="http://schemas.openxmlformats.org/officeDocument/2006/relationships/tags" Target="../tags/tag532.xml" /><Relationship Id="rId9" Type="http://schemas.openxmlformats.org/officeDocument/2006/relationships/tags" Target="../tags/tag53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543.xml" /><Relationship Id="rId2" Type="http://schemas.openxmlformats.org/officeDocument/2006/relationships/tags" Target="../tags/tag535.xml" /><Relationship Id="rId3" Type="http://schemas.openxmlformats.org/officeDocument/2006/relationships/tags" Target="../tags/tag536.xml" /><Relationship Id="rId4" Type="http://schemas.openxmlformats.org/officeDocument/2006/relationships/tags" Target="../tags/tag537.xml" /><Relationship Id="rId5" Type="http://schemas.openxmlformats.org/officeDocument/2006/relationships/tags" Target="../tags/tag538.xml" /><Relationship Id="rId6" Type="http://schemas.openxmlformats.org/officeDocument/2006/relationships/tags" Target="../tags/tag539.xml" /><Relationship Id="rId7" Type="http://schemas.openxmlformats.org/officeDocument/2006/relationships/tags" Target="../tags/tag540.xml" /><Relationship Id="rId8" Type="http://schemas.openxmlformats.org/officeDocument/2006/relationships/tags" Target="../tags/tag541.xml" /><Relationship Id="rId9" Type="http://schemas.openxmlformats.org/officeDocument/2006/relationships/tags" Target="../tags/tag54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552.xml" /><Relationship Id="rId2" Type="http://schemas.openxmlformats.org/officeDocument/2006/relationships/tags" Target="../tags/tag544.xml" /><Relationship Id="rId3" Type="http://schemas.openxmlformats.org/officeDocument/2006/relationships/tags" Target="../tags/tag545.xml" /><Relationship Id="rId4" Type="http://schemas.openxmlformats.org/officeDocument/2006/relationships/tags" Target="../tags/tag546.xml" /><Relationship Id="rId5" Type="http://schemas.openxmlformats.org/officeDocument/2006/relationships/tags" Target="../tags/tag547.xml" /><Relationship Id="rId6" Type="http://schemas.openxmlformats.org/officeDocument/2006/relationships/tags" Target="../tags/tag548.xml" /><Relationship Id="rId7" Type="http://schemas.openxmlformats.org/officeDocument/2006/relationships/tags" Target="../tags/tag549.xml" /><Relationship Id="rId8" Type="http://schemas.openxmlformats.org/officeDocument/2006/relationships/tags" Target="../tags/tag550.xml" /><Relationship Id="rId9" Type="http://schemas.openxmlformats.org/officeDocument/2006/relationships/tags" Target="../tags/tag551.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561.xml" /><Relationship Id="rId2" Type="http://schemas.openxmlformats.org/officeDocument/2006/relationships/tags" Target="../tags/tag553.xml" /><Relationship Id="rId3" Type="http://schemas.openxmlformats.org/officeDocument/2006/relationships/tags" Target="../tags/tag554.xml" /><Relationship Id="rId4" Type="http://schemas.openxmlformats.org/officeDocument/2006/relationships/tags" Target="../tags/tag555.xml" /><Relationship Id="rId5" Type="http://schemas.openxmlformats.org/officeDocument/2006/relationships/tags" Target="../tags/tag556.xml" /><Relationship Id="rId6" Type="http://schemas.openxmlformats.org/officeDocument/2006/relationships/tags" Target="../tags/tag557.xml" /><Relationship Id="rId7" Type="http://schemas.openxmlformats.org/officeDocument/2006/relationships/tags" Target="../tags/tag558.xml" /><Relationship Id="rId8" Type="http://schemas.openxmlformats.org/officeDocument/2006/relationships/tags" Target="../tags/tag559.xml" /><Relationship Id="rId9" Type="http://schemas.openxmlformats.org/officeDocument/2006/relationships/tags" Target="../tags/tag56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99.xml" /><Relationship Id="rId11" Type="http://schemas.openxmlformats.org/officeDocument/2006/relationships/tags" Target="../tags/tag200.xml" /><Relationship Id="rId2" Type="http://schemas.openxmlformats.org/officeDocument/2006/relationships/notesSlide" Target="../notesSlides/notesSlide3.xml" /><Relationship Id="rId3" Type="http://schemas.openxmlformats.org/officeDocument/2006/relationships/tags" Target="../tags/tag193.xml" /><Relationship Id="rId4" Type="http://schemas.openxmlformats.org/officeDocument/2006/relationships/image" Target="../media/image4.png" /><Relationship Id="rId5" Type="http://schemas.openxmlformats.org/officeDocument/2006/relationships/tags" Target="../tags/tag194.xml" /><Relationship Id="rId6" Type="http://schemas.openxmlformats.org/officeDocument/2006/relationships/tags" Target="../tags/tag195.xml" /><Relationship Id="rId7" Type="http://schemas.openxmlformats.org/officeDocument/2006/relationships/tags" Target="../tags/tag196.xml" /><Relationship Id="rId8" Type="http://schemas.openxmlformats.org/officeDocument/2006/relationships/tags" Target="../tags/tag197.xml" /><Relationship Id="rId9" Type="http://schemas.openxmlformats.org/officeDocument/2006/relationships/tags" Target="../tags/tag19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11.xml" /><Relationship Id="rId11" Type="http://schemas.openxmlformats.org/officeDocument/2006/relationships/tags" Target="../tags/tag212.xml" /><Relationship Id="rId2" Type="http://schemas.openxmlformats.org/officeDocument/2006/relationships/notesSlide" Target="../notesSlides/notesSlide4.xml" /><Relationship Id="rId3" Type="http://schemas.openxmlformats.org/officeDocument/2006/relationships/tags" Target="../tags/tag205.xml" /><Relationship Id="rId4" Type="http://schemas.openxmlformats.org/officeDocument/2006/relationships/image" Target="../media/image4.png" /><Relationship Id="rId5" Type="http://schemas.openxmlformats.org/officeDocument/2006/relationships/tags" Target="../tags/tag206.xml" /><Relationship Id="rId6" Type="http://schemas.openxmlformats.org/officeDocument/2006/relationships/tags" Target="../tags/tag207.xml" /><Relationship Id="rId7" Type="http://schemas.openxmlformats.org/officeDocument/2006/relationships/tags" Target="../tags/tag208.xml" /><Relationship Id="rId8" Type="http://schemas.openxmlformats.org/officeDocument/2006/relationships/tags" Target="../tags/tag209.xml" /><Relationship Id="rId9" Type="http://schemas.openxmlformats.org/officeDocument/2006/relationships/tags" Target="../tags/tag21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21.xml" /><Relationship Id="rId11" Type="http://schemas.openxmlformats.org/officeDocument/2006/relationships/tags" Target="../tags/tag222.xml" /><Relationship Id="rId12" Type="http://schemas.openxmlformats.org/officeDocument/2006/relationships/tags" Target="../tags/tag223.xml" /><Relationship Id="rId13" Type="http://schemas.openxmlformats.org/officeDocument/2006/relationships/tags" Target="../tags/tag224.xml" /><Relationship Id="rId14" Type="http://schemas.openxmlformats.org/officeDocument/2006/relationships/tags" Target="../tags/tag225.xml" /><Relationship Id="rId15" Type="http://schemas.openxmlformats.org/officeDocument/2006/relationships/tags" Target="../tags/tag226.xml" /><Relationship Id="rId16" Type="http://schemas.openxmlformats.org/officeDocument/2006/relationships/tags" Target="../tags/tag227.xml" /><Relationship Id="rId17" Type="http://schemas.openxmlformats.org/officeDocument/2006/relationships/tags" Target="../tags/tag228.xml" /><Relationship Id="rId18" Type="http://schemas.openxmlformats.org/officeDocument/2006/relationships/tags" Target="../tags/tag229.xml" /><Relationship Id="rId19" Type="http://schemas.openxmlformats.org/officeDocument/2006/relationships/tags" Target="../tags/tag230.xml" /><Relationship Id="rId2" Type="http://schemas.openxmlformats.org/officeDocument/2006/relationships/tags" Target="../tags/tag213.xml" /><Relationship Id="rId20" Type="http://schemas.openxmlformats.org/officeDocument/2006/relationships/tags" Target="../tags/tag231.xml" /><Relationship Id="rId3" Type="http://schemas.openxmlformats.org/officeDocument/2006/relationships/tags" Target="../tags/tag214.xml" /><Relationship Id="rId4" Type="http://schemas.openxmlformats.org/officeDocument/2006/relationships/tags" Target="../tags/tag215.xml" /><Relationship Id="rId5" Type="http://schemas.openxmlformats.org/officeDocument/2006/relationships/tags" Target="../tags/tag216.xml" /><Relationship Id="rId6" Type="http://schemas.openxmlformats.org/officeDocument/2006/relationships/tags" Target="../tags/tag217.xml" /><Relationship Id="rId7" Type="http://schemas.openxmlformats.org/officeDocument/2006/relationships/tags" Target="../tags/tag218.xml" /><Relationship Id="rId8" Type="http://schemas.openxmlformats.org/officeDocument/2006/relationships/tags" Target="../tags/tag219.xml" /><Relationship Id="rId9" Type="http://schemas.openxmlformats.org/officeDocument/2006/relationships/tags" Target="../tags/tag22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40.xml" /><Relationship Id="rId11" Type="http://schemas.openxmlformats.org/officeDocument/2006/relationships/tags" Target="../tags/tag241.xml" /><Relationship Id="rId12" Type="http://schemas.openxmlformats.org/officeDocument/2006/relationships/tags" Target="../tags/tag242.xml" /><Relationship Id="rId2" Type="http://schemas.openxmlformats.org/officeDocument/2006/relationships/tags" Target="../tags/tag232.xml" /><Relationship Id="rId3" Type="http://schemas.openxmlformats.org/officeDocument/2006/relationships/tags" Target="../tags/tag233.xml" /><Relationship Id="rId4" Type="http://schemas.openxmlformats.org/officeDocument/2006/relationships/tags" Target="../tags/tag234.xml" /><Relationship Id="rId5" Type="http://schemas.openxmlformats.org/officeDocument/2006/relationships/tags" Target="../tags/tag235.xml" /><Relationship Id="rId6" Type="http://schemas.openxmlformats.org/officeDocument/2006/relationships/tags" Target="../tags/tag236.xml" /><Relationship Id="rId7" Type="http://schemas.openxmlformats.org/officeDocument/2006/relationships/tags" Target="../tags/tag237.xml" /><Relationship Id="rId8" Type="http://schemas.openxmlformats.org/officeDocument/2006/relationships/tags" Target="../tags/tag238.xml" /><Relationship Id="rId9" Type="http://schemas.openxmlformats.org/officeDocument/2006/relationships/tags" Target="../tags/tag23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51.xml" /><Relationship Id="rId11" Type="http://schemas.openxmlformats.org/officeDocument/2006/relationships/tags" Target="../tags/tag252.xml" /><Relationship Id="rId12" Type="http://schemas.openxmlformats.org/officeDocument/2006/relationships/tags" Target="../tags/tag253.xml" /><Relationship Id="rId2" Type="http://schemas.openxmlformats.org/officeDocument/2006/relationships/tags" Target="../tags/tag243.xml" /><Relationship Id="rId3" Type="http://schemas.openxmlformats.org/officeDocument/2006/relationships/tags" Target="../tags/tag244.xml" /><Relationship Id="rId4" Type="http://schemas.openxmlformats.org/officeDocument/2006/relationships/tags" Target="../tags/tag245.xml" /><Relationship Id="rId5" Type="http://schemas.openxmlformats.org/officeDocument/2006/relationships/tags" Target="../tags/tag246.xml" /><Relationship Id="rId6" Type="http://schemas.openxmlformats.org/officeDocument/2006/relationships/tags" Target="../tags/tag247.xml" /><Relationship Id="rId7" Type="http://schemas.openxmlformats.org/officeDocument/2006/relationships/tags" Target="../tags/tag248.xml" /><Relationship Id="rId8" Type="http://schemas.openxmlformats.org/officeDocument/2006/relationships/tags" Target="../tags/tag249.xml" /><Relationship Id="rId9" Type="http://schemas.openxmlformats.org/officeDocument/2006/relationships/tags" Target="../tags/tag25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62.xml" /><Relationship Id="rId11" Type="http://schemas.openxmlformats.org/officeDocument/2006/relationships/tags" Target="../tags/tag263.xml" /><Relationship Id="rId12" Type="http://schemas.openxmlformats.org/officeDocument/2006/relationships/tags" Target="../tags/tag264.xml" /><Relationship Id="rId2" Type="http://schemas.openxmlformats.org/officeDocument/2006/relationships/tags" Target="../tags/tag254.xml" /><Relationship Id="rId3" Type="http://schemas.openxmlformats.org/officeDocument/2006/relationships/tags" Target="../tags/tag255.xml" /><Relationship Id="rId4" Type="http://schemas.openxmlformats.org/officeDocument/2006/relationships/tags" Target="../tags/tag256.xml" /><Relationship Id="rId5" Type="http://schemas.openxmlformats.org/officeDocument/2006/relationships/tags" Target="../tags/tag257.xml" /><Relationship Id="rId6" Type="http://schemas.openxmlformats.org/officeDocument/2006/relationships/tags" Target="../tags/tag258.xml" /><Relationship Id="rId7" Type="http://schemas.openxmlformats.org/officeDocument/2006/relationships/tags" Target="../tags/tag259.xml" /><Relationship Id="rId8" Type="http://schemas.openxmlformats.org/officeDocument/2006/relationships/tags" Target="../tags/tag260.xml" /><Relationship Id="rId9" Type="http://schemas.openxmlformats.org/officeDocument/2006/relationships/tags" Target="../tags/tag26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5" name="图片 4" title=""/>
          <p:cNvPicPr>
            <a:picLocks noChangeAspect="1"/>
          </p:cNvPicPr>
          <p:nvPr>
            <p:custDataLst>
              <p:tags r:id="rId5"/>
            </p:custDataLst>
          </p:nvPr>
        </p:nvPicPr>
        <p:blipFill>
          <a:blip r:embed="rId4"/>
          <a:srcRect r="4554"/>
          <a:stretch>
            <a:fillRect/>
          </a:stretch>
        </p:blipFill>
        <p:spPr>
          <a:xfrm rot="20880000" flipH="1" flipV="1">
            <a:off x="-104140" y="-41910"/>
            <a:ext cx="2807970" cy="2805430"/>
          </a:xfrm>
          <a:prstGeom prst="rect">
            <a:avLst/>
          </a:prstGeom>
        </p:spPr>
      </p:pic>
      <p:pic>
        <p:nvPicPr>
          <p:cNvPr id="6" name="图片 5" title=""/>
          <p:cNvPicPr>
            <a:picLocks noChangeAspect="1"/>
          </p:cNvPicPr>
          <p:nvPr>
            <p:custDataLst>
              <p:tags r:id="rId7"/>
            </p:custDataLst>
          </p:nvPr>
        </p:nvPicPr>
        <p:blipFill>
          <a:blip r:embed="rId6"/>
          <a:stretch>
            <a:fillRect/>
          </a:stretch>
        </p:blipFill>
        <p:spPr>
          <a:xfrm>
            <a:off x="9729470" y="5248275"/>
            <a:ext cx="2431415" cy="1581150"/>
          </a:xfrm>
          <a:prstGeom prst="rect">
            <a:avLst/>
          </a:prstGeom>
        </p:spPr>
      </p:pic>
      <p:pic>
        <p:nvPicPr>
          <p:cNvPr id="10" name="图片 9" title=""/>
          <p:cNvPicPr>
            <a:picLocks noChangeAspect="1"/>
          </p:cNvPicPr>
          <p:nvPr>
            <p:custDataLst>
              <p:tags r:id="rId9"/>
            </p:custDataLst>
          </p:nvPr>
        </p:nvPicPr>
        <p:blipFill>
          <a:blip r:embed="rId8"/>
          <a:stretch>
            <a:fillRect/>
          </a:stretch>
        </p:blipFill>
        <p:spPr>
          <a:xfrm flipV="1">
            <a:off x="111125" y="5429885"/>
            <a:ext cx="1363980" cy="1347470"/>
          </a:xfrm>
          <a:prstGeom prst="rect">
            <a:avLst/>
          </a:prstGeom>
        </p:spPr>
      </p:pic>
      <p:sp>
        <p:nvSpPr>
          <p:cNvPr id="3" name="文本框 2" title=""/>
          <p:cNvSpPr txBox="1"/>
          <p:nvPr>
            <p:custDataLst>
              <p:tags r:id="rId10"/>
            </p:custDataLst>
          </p:nvPr>
        </p:nvSpPr>
        <p:spPr>
          <a:xfrm>
            <a:off x="2017642" y="2703834"/>
            <a:ext cx="1818862" cy="1015663"/>
          </a:xfrm>
          <a:prstGeom prst="rect">
            <a:avLst/>
          </a:prstGeom>
          <a:noFill/>
        </p:spPr>
        <p:txBody>
          <a:bodyPr wrap="square" rtlCol="0">
            <a:spAutoFit/>
          </a:bodyPr>
          <a:lstStyle/>
          <a:p>
            <a:r>
              <a:rPr kumimoji="1" lang="zh-CN" altLang="en-US" sz="6000" b="1">
                <a:latin typeface="黑体" panose="02010609060101010101" pitchFamily="49" charset="-122"/>
                <a:ea typeface="黑体" panose="02010609060101010101" pitchFamily="49" charset="-122"/>
              </a:rPr>
              <a:t>写作</a:t>
            </a:r>
            <a:endParaRPr kumimoji="1" lang="zh-CN" altLang="en-US" sz="6000" b="1">
              <a:latin typeface="黑体" panose="02010609060101010101" pitchFamily="49" charset="-122"/>
              <a:ea typeface="黑体" panose="02010609060101010101" pitchFamily="49" charset="-122"/>
            </a:endParaRPr>
          </a:p>
        </p:txBody>
      </p:sp>
      <p:grpSp>
        <p:nvGrpSpPr>
          <p:cNvPr id="8" name="组合 7" title=""/>
          <p:cNvGrpSpPr/>
          <p:nvPr>
            <p:custDataLst>
              <p:tags r:id="rId11"/>
            </p:custDataLst>
          </p:nvPr>
        </p:nvGrpSpPr>
        <p:grpSpPr>
          <a:xfrm>
            <a:off x="4059555" y="2587698"/>
            <a:ext cx="1154430" cy="1216055"/>
            <a:chOff x="6386770" y="2608254"/>
            <a:chExt cx="1154430" cy="1216055"/>
          </a:xfrm>
        </p:grpSpPr>
        <p:pic>
          <p:nvPicPr>
            <p:cNvPr id="11" name="图片 10" descr="田字格"/>
            <p:cNvPicPr>
              <a:picLocks noChangeAspect="1"/>
            </p:cNvPicPr>
            <p:nvPr>
              <p:custDataLst>
                <p:tags r:id="rId13"/>
              </p:custDataLst>
            </p:nvPr>
          </p:nvPicPr>
          <p:blipFill>
            <a:blip r:embed="rId12"/>
            <a:stretch>
              <a:fillRect/>
            </a:stretch>
          </p:blipFill>
          <p:spPr>
            <a:xfrm>
              <a:off x="6386770" y="2675594"/>
              <a:ext cx="1154430" cy="1148715"/>
            </a:xfrm>
            <a:prstGeom prst="rect">
              <a:avLst/>
            </a:prstGeom>
          </p:spPr>
        </p:pic>
        <p:sp>
          <p:nvSpPr>
            <p:cNvPr id="4" name="文本框 3"/>
            <p:cNvSpPr txBox="1"/>
            <p:nvPr>
              <p:custDataLst>
                <p:tags r:id="rId14"/>
              </p:custDataLst>
            </p:nvPr>
          </p:nvSpPr>
          <p:spPr>
            <a:xfrm>
              <a:off x="6391988" y="2608254"/>
              <a:ext cx="1149212" cy="1200329"/>
            </a:xfrm>
            <a:prstGeom prst="rect">
              <a:avLst/>
            </a:prstGeom>
            <a:noFill/>
          </p:spPr>
          <p:txBody>
            <a:bodyPr wrap="square" rtlCol="0">
              <a:spAutoFit/>
            </a:bodyPr>
            <a:lstStyle/>
            <a:p>
              <a:r>
                <a:rPr kumimoji="1" lang="zh-CN" altLang="en-US" sz="7200">
                  <a:solidFill>
                    <a:srgbClr val="C00000"/>
                  </a:solidFill>
                  <a:latin typeface="HYXueJunJ" panose="02010600000101010101" pitchFamily="2" charset="-122"/>
                  <a:ea typeface="HYXueJunJ" panose="02010600000101010101" pitchFamily="2" charset="-122"/>
                </a:rPr>
                <a:t>审</a:t>
              </a:r>
              <a:endParaRPr kumimoji="1" lang="zh-CN" altLang="en-US" sz="7200">
                <a:solidFill>
                  <a:srgbClr val="C00000"/>
                </a:solidFill>
                <a:latin typeface="HYXueJunJ" panose="02010600000101010101" pitchFamily="2" charset="-122"/>
                <a:ea typeface="HYXueJunJ" panose="02010600000101010101" pitchFamily="2" charset="-122"/>
              </a:endParaRPr>
            </a:p>
          </p:txBody>
        </p:sp>
      </p:grpSp>
      <p:grpSp>
        <p:nvGrpSpPr>
          <p:cNvPr id="13" name="组合 12" title=""/>
          <p:cNvGrpSpPr/>
          <p:nvPr>
            <p:custDataLst>
              <p:tags r:id="rId15"/>
            </p:custDataLst>
          </p:nvPr>
        </p:nvGrpSpPr>
        <p:grpSpPr>
          <a:xfrm>
            <a:off x="5553974" y="2578273"/>
            <a:ext cx="1154430" cy="1222970"/>
            <a:chOff x="7881189" y="2598829"/>
            <a:chExt cx="1154430" cy="1222970"/>
          </a:xfrm>
        </p:grpSpPr>
        <p:pic>
          <p:nvPicPr>
            <p:cNvPr id="12" name="图片 11" descr="田字格"/>
            <p:cNvPicPr>
              <a:picLocks noChangeAspect="1"/>
            </p:cNvPicPr>
            <p:nvPr>
              <p:custDataLst>
                <p:tags r:id="rId16"/>
              </p:custDataLst>
            </p:nvPr>
          </p:nvPicPr>
          <p:blipFill>
            <a:blip r:embed="rId12"/>
            <a:stretch>
              <a:fillRect/>
            </a:stretch>
          </p:blipFill>
          <p:spPr>
            <a:xfrm>
              <a:off x="7881189" y="2673084"/>
              <a:ext cx="1154430" cy="1148715"/>
            </a:xfrm>
            <a:prstGeom prst="rect">
              <a:avLst/>
            </a:prstGeom>
          </p:spPr>
        </p:pic>
        <p:sp>
          <p:nvSpPr>
            <p:cNvPr id="7" name="文本框 6"/>
            <p:cNvSpPr txBox="1"/>
            <p:nvPr>
              <p:custDataLst>
                <p:tags r:id="rId17"/>
              </p:custDataLst>
            </p:nvPr>
          </p:nvSpPr>
          <p:spPr>
            <a:xfrm>
              <a:off x="7886407" y="2598829"/>
              <a:ext cx="1149212" cy="1200329"/>
            </a:xfrm>
            <a:prstGeom prst="rect">
              <a:avLst/>
            </a:prstGeom>
            <a:noFill/>
          </p:spPr>
          <p:txBody>
            <a:bodyPr wrap="square" rtlCol="0">
              <a:spAutoFit/>
            </a:bodyPr>
            <a:lstStyle/>
            <a:p>
              <a:r>
                <a:rPr kumimoji="1" lang="zh-CN" altLang="en-US" sz="7200">
                  <a:solidFill>
                    <a:srgbClr val="C00000"/>
                  </a:solidFill>
                  <a:latin typeface="HYXueJunJ" panose="02010600000101010101" pitchFamily="2" charset="-122"/>
                  <a:ea typeface="HYXueJunJ" panose="02010600000101010101" pitchFamily="2" charset="-122"/>
                </a:rPr>
                <a:t>题</a:t>
              </a:r>
              <a:endParaRPr kumimoji="1" lang="zh-CN" altLang="en-US" sz="7200">
                <a:solidFill>
                  <a:srgbClr val="C00000"/>
                </a:solidFill>
                <a:latin typeface="HYXueJunJ" panose="02010600000101010101" pitchFamily="2" charset="-122"/>
                <a:ea typeface="HYXueJunJ" panose="02010600000101010101" pitchFamily="2" charset="-122"/>
              </a:endParaRPr>
            </a:p>
          </p:txBody>
        </p:sp>
      </p:grpSp>
      <p:grpSp>
        <p:nvGrpSpPr>
          <p:cNvPr id="14" name="组合 13" title=""/>
          <p:cNvGrpSpPr/>
          <p:nvPr>
            <p:custDataLst>
              <p:tags r:id="rId18"/>
            </p:custDataLst>
          </p:nvPr>
        </p:nvGrpSpPr>
        <p:grpSpPr>
          <a:xfrm>
            <a:off x="8410054" y="2551594"/>
            <a:ext cx="1154430" cy="1222970"/>
            <a:chOff x="7881189" y="2598829"/>
            <a:chExt cx="1154430" cy="1222970"/>
          </a:xfrm>
        </p:grpSpPr>
        <p:pic>
          <p:nvPicPr>
            <p:cNvPr id="15" name="图片 14" descr="田字格"/>
            <p:cNvPicPr>
              <a:picLocks noChangeAspect="1"/>
            </p:cNvPicPr>
            <p:nvPr>
              <p:custDataLst>
                <p:tags r:id="rId19"/>
              </p:custDataLst>
            </p:nvPr>
          </p:nvPicPr>
          <p:blipFill>
            <a:blip r:embed="rId12"/>
            <a:stretch>
              <a:fillRect/>
            </a:stretch>
          </p:blipFill>
          <p:spPr>
            <a:xfrm>
              <a:off x="7881189" y="2673084"/>
              <a:ext cx="1154430" cy="1148715"/>
            </a:xfrm>
            <a:prstGeom prst="rect">
              <a:avLst/>
            </a:prstGeom>
          </p:spPr>
        </p:pic>
        <p:sp>
          <p:nvSpPr>
            <p:cNvPr id="16" name="文本框 15"/>
            <p:cNvSpPr txBox="1"/>
            <p:nvPr>
              <p:custDataLst>
                <p:tags r:id="rId20"/>
              </p:custDataLst>
            </p:nvPr>
          </p:nvSpPr>
          <p:spPr>
            <a:xfrm>
              <a:off x="7886407" y="2598829"/>
              <a:ext cx="1149212" cy="1200329"/>
            </a:xfrm>
            <a:prstGeom prst="rect">
              <a:avLst/>
            </a:prstGeom>
            <a:noFill/>
          </p:spPr>
          <p:txBody>
            <a:bodyPr wrap="square" rtlCol="0">
              <a:spAutoFit/>
            </a:bodyPr>
            <a:lstStyle/>
            <a:p>
              <a:r>
                <a:rPr kumimoji="1" lang="zh-CN" altLang="en-US" sz="7200">
                  <a:solidFill>
                    <a:srgbClr val="C00000"/>
                  </a:solidFill>
                  <a:latin typeface="HYXueJunJ" panose="02010600000101010101" pitchFamily="2" charset="-122"/>
                  <a:ea typeface="HYXueJunJ" panose="02010600000101010101" pitchFamily="2" charset="-122"/>
                </a:rPr>
                <a:t>立</a:t>
              </a:r>
              <a:endParaRPr kumimoji="1" lang="zh-CN" altLang="en-US" sz="7200">
                <a:solidFill>
                  <a:srgbClr val="C00000"/>
                </a:solidFill>
                <a:latin typeface="HYXueJunJ" panose="02010600000101010101" pitchFamily="2" charset="-122"/>
                <a:ea typeface="HYXueJunJ" panose="02010600000101010101" pitchFamily="2" charset="-122"/>
              </a:endParaRPr>
            </a:p>
          </p:txBody>
        </p:sp>
      </p:grpSp>
      <p:grpSp>
        <p:nvGrpSpPr>
          <p:cNvPr id="2" name="组合 1" title=""/>
          <p:cNvGrpSpPr/>
          <p:nvPr>
            <p:custDataLst>
              <p:tags r:id="rId21"/>
            </p:custDataLst>
          </p:nvPr>
        </p:nvGrpSpPr>
        <p:grpSpPr>
          <a:xfrm>
            <a:off x="9814785" y="2555632"/>
            <a:ext cx="1154430" cy="1222970"/>
            <a:chOff x="7881189" y="2598829"/>
            <a:chExt cx="1154430" cy="1222970"/>
          </a:xfrm>
        </p:grpSpPr>
        <p:pic>
          <p:nvPicPr>
            <p:cNvPr id="17" name="图片 16" descr="田字格"/>
            <p:cNvPicPr>
              <a:picLocks noChangeAspect="1"/>
            </p:cNvPicPr>
            <p:nvPr>
              <p:custDataLst>
                <p:tags r:id="rId22"/>
              </p:custDataLst>
            </p:nvPr>
          </p:nvPicPr>
          <p:blipFill>
            <a:blip r:embed="rId12"/>
            <a:stretch>
              <a:fillRect/>
            </a:stretch>
          </p:blipFill>
          <p:spPr>
            <a:xfrm>
              <a:off x="7881189" y="2673084"/>
              <a:ext cx="1154430" cy="1148715"/>
            </a:xfrm>
            <a:prstGeom prst="rect">
              <a:avLst/>
            </a:prstGeom>
          </p:spPr>
        </p:pic>
        <p:sp>
          <p:nvSpPr>
            <p:cNvPr id="18" name="文本框 17"/>
            <p:cNvSpPr txBox="1"/>
            <p:nvPr>
              <p:custDataLst>
                <p:tags r:id="rId23"/>
              </p:custDataLst>
            </p:nvPr>
          </p:nvSpPr>
          <p:spPr>
            <a:xfrm>
              <a:off x="7886407" y="2598829"/>
              <a:ext cx="1149212" cy="1200329"/>
            </a:xfrm>
            <a:prstGeom prst="rect">
              <a:avLst/>
            </a:prstGeom>
            <a:noFill/>
          </p:spPr>
          <p:txBody>
            <a:bodyPr wrap="square" rtlCol="0">
              <a:spAutoFit/>
            </a:bodyPr>
            <a:lstStyle/>
            <a:p>
              <a:r>
                <a:rPr kumimoji="1" lang="zh-CN" altLang="en-US" sz="7200">
                  <a:solidFill>
                    <a:srgbClr val="C00000"/>
                  </a:solidFill>
                  <a:latin typeface="HYXueJunJ" panose="02010600000101010101" pitchFamily="2" charset="-122"/>
                  <a:ea typeface="HYXueJunJ" panose="02010600000101010101" pitchFamily="2" charset="-122"/>
                </a:rPr>
                <a:t>意</a:t>
              </a:r>
              <a:endParaRPr kumimoji="1" lang="zh-CN" altLang="en-US" sz="7200">
                <a:solidFill>
                  <a:srgbClr val="C00000"/>
                </a:solidFill>
                <a:latin typeface="HYXueJunJ" panose="02010600000101010101" pitchFamily="2" charset="-122"/>
                <a:ea typeface="HYXueJunJ" panose="02010600000101010101" pitchFamily="2" charset="-122"/>
              </a:endParaRPr>
            </a:p>
          </p:txBody>
        </p:sp>
      </p:grpSp>
      <p:sp>
        <p:nvSpPr>
          <p:cNvPr id="22" name="文本框 21" title=""/>
          <p:cNvSpPr txBox="1"/>
          <p:nvPr>
            <p:custDataLst>
              <p:tags r:id="rId24"/>
            </p:custDataLst>
          </p:nvPr>
        </p:nvSpPr>
        <p:spPr>
          <a:xfrm>
            <a:off x="7019380" y="2652528"/>
            <a:ext cx="1149212" cy="1015663"/>
          </a:xfrm>
          <a:prstGeom prst="rect">
            <a:avLst/>
          </a:prstGeom>
          <a:noFill/>
        </p:spPr>
        <p:txBody>
          <a:bodyPr wrap="square" rtlCol="0">
            <a:spAutoFit/>
          </a:bodyPr>
          <a:lstStyle/>
          <a:p>
            <a:r>
              <a:rPr kumimoji="1" lang="zh-CN" altLang="en-US" sz="6000" b="1">
                <a:latin typeface="黑体" panose="02010609060101010101" pitchFamily="49" charset="-122"/>
                <a:ea typeface="黑体" panose="02010609060101010101" pitchFamily="49" charset="-122"/>
              </a:rPr>
              <a:t>与</a:t>
            </a:r>
            <a:endParaRPr kumimoji="1" lang="zh-CN" altLang="en-US" sz="6000" b="1">
              <a:latin typeface="黑体" panose="02010609060101010101" pitchFamily="49" charset="-122"/>
              <a:ea typeface="黑体" panose="02010609060101010101" pitchFamily="49"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 calcmode="lin" valueType="num">
                                      <p:cBhvr>
                                        <p:cTn id="12" dur="500" fill="hold"/>
                                        <p:tgtEl>
                                          <p:spTgt spid="6"/>
                                        </p:tgtEl>
                                        <p:attrNameLst>
                                          <p:attrName>style.rotation</p:attrName>
                                        </p:attrNameLst>
                                      </p:cBhvr>
                                      <p:tavLst>
                                        <p:tav tm="0">
                                          <p:val>
                                            <p:fltVal val="360"/>
                                          </p:val>
                                        </p:tav>
                                        <p:tav tm="100000">
                                          <p:val>
                                            <p:fltVal val="0"/>
                                          </p:val>
                                        </p:tav>
                                      </p:tavLst>
                                    </p:anim>
                                    <p:animEffect transition="in" filter="fade">
                                      <p:cBhvr>
                                        <p:cTn id="13" dur="500"/>
                                        <p:tgtEl>
                                          <p:spTgt spid="6"/>
                                        </p:tgtEl>
                                      </p:cBhvr>
                                    </p:animEffect>
                                  </p:childTnLst>
                                </p:cTn>
                              </p:par>
                              <p:par>
                                <p:cTn id="14" presetID="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519007" y="836507"/>
            <a:ext cx="1912620"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2">
                    <a:lumMod val="50000"/>
                  </a:schemeClr>
                </a:solidFill>
                <a:latin typeface="黑体" panose="02010609060101010101" pitchFamily="49" charset="-122"/>
                <a:ea typeface="黑体" panose="02010609060101010101" pitchFamily="49" charset="-122"/>
                <a:sym typeface="+mn-ea"/>
              </a:rPr>
              <a:t>思辨型</a:t>
            </a:r>
            <a:endParaRPr lang="zh-CN" altLang="en-US" sz="3200" b="1">
              <a:solidFill>
                <a:schemeClr val="accent2">
                  <a:lumMod val="50000"/>
                </a:schemeClr>
              </a:solidFill>
              <a:latin typeface="黑体" panose="02010609060101010101" pitchFamily="49" charset="-122"/>
              <a:ea typeface="黑体" panose="02010609060101010101" pitchFamily="49" charset="-122"/>
              <a:sym typeface="+mn-ea"/>
            </a:endParaRPr>
          </a:p>
        </p:txBody>
      </p:sp>
      <p:sp>
        <p:nvSpPr>
          <p:cNvPr id="10" name="文本框 9" title=""/>
          <p:cNvSpPr txBox="1"/>
          <p:nvPr>
            <p:custDataLst>
              <p:tags r:id="rId4"/>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5"/>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2" name="文本框 1" title=""/>
          <p:cNvSpPr txBox="1"/>
          <p:nvPr>
            <p:custDataLst>
              <p:tags r:id="rId6"/>
            </p:custDataLst>
          </p:nvPr>
        </p:nvSpPr>
        <p:spPr>
          <a:xfrm>
            <a:off x="150495" y="1464310"/>
            <a:ext cx="4493260" cy="4523105"/>
          </a:xfrm>
          <a:prstGeom prst="rect">
            <a:avLst/>
          </a:prstGeom>
          <a:noFill/>
          <a:ln>
            <a:solidFill>
              <a:schemeClr val="tx1"/>
            </a:solidFill>
            <a:prstDash val="dashDot"/>
          </a:ln>
        </p:spPr>
        <p:txBody>
          <a:bodyPr wrap="square" rtlCol="0" anchor="t">
            <a:spAutoFit/>
          </a:bodyPr>
          <a:lstStyle/>
          <a:p>
            <a:pPr marL="0" marR="0" lvl="0" indent="647700" defTabSz="914400">
              <a:lnSpc>
                <a:spcPct val="100000"/>
              </a:lnSpc>
              <a:spcAft>
                <a:spcPct val="0"/>
              </a:spcAft>
            </a:pPr>
            <a:r>
              <a:rPr lang="zh-CN" altLang="en-US" sz="2400" b="1" spc="150">
                <a:latin typeface="楷体" panose="02010609060101010101" pitchFamily="49" charset="-122"/>
                <a:ea typeface="楷体" panose="02010609060101010101" pitchFamily="49" charset="-122"/>
                <a:sym typeface="微软雅黑" panose="020b0503020204020204" charset="-122"/>
              </a:rPr>
              <a:t>某校为</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latin typeface="楷体" panose="02010609060101010101" pitchFamily="49" charset="-122"/>
                <a:ea typeface="楷体" panose="02010609060101010101" pitchFamily="49" charset="-122"/>
                <a:sym typeface="微软雅黑" panose="020b0503020204020204" charset="-122"/>
              </a:rPr>
              <a:t>提供了内容丰富的</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400" b="1" spc="150">
                <a:latin typeface="楷体" panose="02010609060101010101" pitchFamily="49" charset="-122"/>
                <a:ea typeface="楷体" panose="02010609060101010101" pitchFamily="49" charset="-122"/>
                <a:sym typeface="微软雅黑" panose="020b0503020204020204" charset="-122"/>
              </a:rPr>
              <a:t>机会，引发了</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latin typeface="楷体" panose="02010609060101010101" pitchFamily="49" charset="-122"/>
                <a:ea typeface="楷体" panose="02010609060101010101" pitchFamily="49" charset="-122"/>
                <a:sym typeface="微软雅黑" panose="020b0503020204020204" charset="-122"/>
              </a:rPr>
              <a:t>们的热议。</a:t>
            </a:r>
            <a:endParaRPr lang="zh-CN" altLang="en-US" sz="2400" b="1">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说，</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的主要任务就是学习，学习好了，才能更好地服务社会。</a:t>
            </a:r>
            <a:endParaRPr lang="zh-CN" altLang="en-US" sz="2400" b="1">
              <a:solidFill>
                <a:srgbClr val="0000FF"/>
              </a:solidFill>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说，</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很有必要，在实践中了解社会，才能尽早融入社会。</a:t>
            </a:r>
            <a:endParaRPr lang="zh-CN" altLang="en-US" sz="2400" b="1">
              <a:solidFill>
                <a:srgbClr val="0000FF"/>
              </a:solidFill>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说，我的精力有限，学习时间很紧张，对我有帮助的</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我才参加。</a:t>
            </a:r>
            <a:endParaRPr lang="zh-CN" altLang="en-US" sz="2400" b="1" spc="150">
              <a:solidFill>
                <a:srgbClr val="0000FF"/>
              </a:solidFill>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endParaRPr>
          </a:p>
        </p:txBody>
      </p:sp>
      <p:grpSp>
        <p:nvGrpSpPr>
          <p:cNvPr id="32" name="组合 31" title=""/>
          <p:cNvGrpSpPr/>
          <p:nvPr>
            <p:custDataLst>
              <p:tags r:id="rId7"/>
            </p:custDataLst>
          </p:nvPr>
        </p:nvGrpSpPr>
        <p:grpSpPr>
          <a:xfrm>
            <a:off x="683571" y="592363"/>
            <a:ext cx="1199456" cy="74689"/>
            <a:chOff x="0" y="2842590"/>
            <a:chExt cx="7054752" cy="89199"/>
          </a:xfrm>
        </p:grpSpPr>
        <p:sp>
          <p:nvSpPr>
            <p:cNvPr id="33" name="矩形 32"/>
            <p:cNvSpPr/>
            <p:nvPr>
              <p:custDataLst>
                <p:tags r:id="rId8"/>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9"/>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10"/>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11"/>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2769" name="Rectangle 2" title=""/>
          <p:cNvSpPr>
            <a:spLocks noGrp="1"/>
          </p:cNvSpPr>
          <p:nvPr>
            <p:ph idx="1"/>
            <p:custDataLst>
              <p:tags r:id="rId12"/>
            </p:custDataLst>
          </p:nvPr>
        </p:nvSpPr>
        <p:spPr>
          <a:xfrm>
            <a:off x="4753610" y="1419860"/>
            <a:ext cx="7205345" cy="5090160"/>
          </a:xfrm>
          <a:prstGeom prst="rect">
            <a:avLst/>
          </a:prstGeom>
        </p:spPr>
        <p:txBody>
          <a:bodyPr vert="horz" wrap="square" lIns="91440" tIns="45720" rIns="91440" bIns="45720" rtlCol="0" anchor="t" anchorCtr="0"/>
          <a:lstStyle>
            <a:lvl1pPr marL="1714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tabLst>
                <a:tab pos="1206500"/>
                <a:tab pos="1207135"/>
              </a:tabLst>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9pPr>
          </a:lstStyle>
          <a:p>
            <a:pPr marL="171450" marR="0" lvl="0" indent="-171450" defTabSz="914400"/>
            <a:r>
              <a:rPr lang="zh-CN" altLang="en-US" sz="2800" b="1" spc="150">
                <a:solidFill>
                  <a:srgbClr val="FF0000"/>
                </a:solidFill>
                <a:sym typeface="微软雅黑" panose="020b0503020204020204" charset="-122"/>
              </a:rPr>
              <a:t>核心词语：</a:t>
            </a:r>
            <a:r>
              <a:rPr lang="zh-CN" altLang="en-US" sz="2800" b="1" spc="150">
                <a:sym typeface="微软雅黑" panose="020b0503020204020204" charset="-122"/>
              </a:rPr>
              <a:t> </a:t>
            </a:r>
            <a:r>
              <a:rPr lang="zh-CN" altLang="en-US" sz="2800" b="1" spc="150">
                <a:solidFill>
                  <a:srgbClr val="FF1B1B"/>
                </a:solidFill>
                <a:sym typeface="微软雅黑" panose="020b0503020204020204" charset="-122"/>
              </a:rPr>
              <a:t>学生</a:t>
            </a:r>
            <a:r>
              <a:rPr lang="zh-CN" altLang="en-US" sz="2800" b="1" spc="150">
                <a:sym typeface="微软雅黑" panose="020b0503020204020204" charset="-122"/>
              </a:rPr>
              <a:t>与</a:t>
            </a:r>
            <a:r>
              <a:rPr lang="zh-CN" altLang="en-US" sz="2800" b="1" spc="150">
                <a:solidFill>
                  <a:srgbClr val="FF1B1B"/>
                </a:solidFill>
                <a:sym typeface="微软雅黑" panose="020b0503020204020204" charset="-122"/>
              </a:rPr>
              <a:t>社会实践</a:t>
            </a:r>
            <a:endParaRPr lang="zh-CN" altLang="en-US" sz="2800" b="1">
              <a:solidFill>
                <a:srgbClr val="FF1B1B"/>
              </a:solidFill>
              <a:sym typeface="微软雅黑" panose="020b0503020204020204" charset="-122"/>
            </a:endParaRPr>
          </a:p>
          <a:p>
            <a:pPr marL="171450" marR="0" lvl="0" indent="-171450" defTabSz="914400"/>
            <a:r>
              <a:rPr lang="zh-CN" altLang="en-US" sz="2000" b="1" spc="150">
                <a:sym typeface="微软雅黑" panose="020b0503020204020204" charset="-122"/>
              </a:rPr>
              <a:t>内容包括两方面：</a:t>
            </a:r>
            <a:endParaRPr lang="zh-CN" altLang="en-US" sz="2000" b="1">
              <a:sym typeface="微软雅黑" panose="020b0503020204020204" charset="-122"/>
            </a:endParaRPr>
          </a:p>
          <a:p>
            <a:pPr marL="171450" marR="0" lvl="0" indent="-171450" defTabSz="914400"/>
            <a:r>
              <a:rPr lang="zh-CN" altLang="en-US" sz="2000" b="1" spc="150">
                <a:sym typeface="微软雅黑" panose="020b0503020204020204" charset="-122"/>
              </a:rPr>
              <a:t>①学校为学生提供社会实践机会的合理性、方式等；</a:t>
            </a:r>
            <a:endParaRPr lang="zh-CN" altLang="en-US" sz="2000" b="1" spc="150">
              <a:sym typeface="微软雅黑" panose="020b0503020204020204" charset="-122"/>
            </a:endParaRPr>
          </a:p>
          <a:p>
            <a:pPr marL="171450" marR="0" lvl="0" indent="-171450" defTabSz="914400"/>
            <a:r>
              <a:rPr lang="zh-CN" altLang="en-US" sz="2000" b="1" spc="150">
                <a:sym typeface="微软雅黑" panose="020b0503020204020204" charset="-122"/>
              </a:rPr>
              <a:t>②学生是否应该参加社会实践 </a:t>
            </a:r>
            <a:br>
              <a:rPr lang="zh-CN" altLang="en-US" sz="2000" b="1" spc="150">
                <a:sym typeface="微软雅黑" panose="020b0503020204020204" charset="-122"/>
              </a:rPr>
            </a:br>
            <a:r>
              <a:rPr lang="zh-CN" altLang="en-US" sz="2000" b="1" spc="150">
                <a:solidFill>
                  <a:srgbClr val="FF0000"/>
                </a:solidFill>
                <a:sym typeface="微软雅黑" panose="020b0503020204020204" charset="-122"/>
              </a:rPr>
              <a:t>一、学校提供社会实践的角度 </a:t>
            </a:r>
            <a:br>
              <a:rPr lang="zh-CN" altLang="en-US" sz="2000" b="1" spc="150">
                <a:solidFill>
                  <a:srgbClr val="FF0000"/>
                </a:solidFill>
                <a:sym typeface="微软雅黑" panose="020b0503020204020204" charset="-122"/>
              </a:rPr>
            </a:br>
            <a:r>
              <a:rPr lang="zh-CN" altLang="en-US" sz="2000" b="1" spc="150">
                <a:solidFill>
                  <a:srgbClr val="FF0000"/>
                </a:solidFill>
                <a:sym typeface="微软雅黑" panose="020b0503020204020204" charset="-122"/>
              </a:rPr>
              <a:t>二、学生不同意参加社会实践的角度 </a:t>
            </a:r>
            <a:br>
              <a:rPr lang="zh-CN" altLang="en-US" sz="2000" b="1" spc="150">
                <a:solidFill>
                  <a:srgbClr val="FF0000"/>
                </a:solidFill>
                <a:sym typeface="微软雅黑" panose="020b0503020204020204" charset="-122"/>
              </a:rPr>
            </a:br>
            <a:r>
              <a:rPr lang="zh-CN" sz="2000" b="1" spc="150">
                <a:solidFill>
                  <a:srgbClr val="FF0000"/>
                </a:solidFill>
              </a:rPr>
              <a:t>三、学生同意参加社会实践的角度 </a:t>
            </a:r>
            <a:br>
              <a:rPr lang="zh-CN" sz="2000" b="1" spc="150"/>
            </a:br>
            <a:r>
              <a:rPr lang="zh-CN" sz="2000" b="1" spc="150">
                <a:solidFill>
                  <a:srgbClr val="FF0000"/>
                </a:solidFill>
              </a:rPr>
              <a:t>四、学生选择性地参加社会实践的角度 </a:t>
            </a:r>
            <a:endParaRPr lang="zh-CN" altLang="en-US" sz="2000" b="1" spc="150">
              <a:solidFill>
                <a:srgbClr val="FF0000"/>
              </a:solidFill>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 calcmode="lin" valueType="num">
                                      <p:cBhvr additive="base">
                                        <p:cTn id="7" dur="500" fill="hold"/>
                                        <p:tgtEl>
                                          <p:spTgt spid="327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69">
                                            <p:txEl>
                                              <p:pRg st="1" end="1"/>
                                            </p:txEl>
                                          </p:spTgt>
                                        </p:tgtEl>
                                        <p:attrNameLst>
                                          <p:attrName>style.visibility</p:attrName>
                                        </p:attrNameLst>
                                      </p:cBhvr>
                                      <p:to>
                                        <p:strVal val="visible"/>
                                      </p:to>
                                    </p:set>
                                    <p:anim calcmode="lin" valueType="num">
                                      <p:cBhvr additive="base">
                                        <p:cTn id="13" dur="500" fill="hold"/>
                                        <p:tgtEl>
                                          <p:spTgt spid="327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69">
                                            <p:txEl>
                                              <p:pRg st="2" end="2"/>
                                            </p:txEl>
                                          </p:spTgt>
                                        </p:tgtEl>
                                        <p:attrNameLst>
                                          <p:attrName>style.visibility</p:attrName>
                                        </p:attrNameLst>
                                      </p:cBhvr>
                                      <p:to>
                                        <p:strVal val="visible"/>
                                      </p:to>
                                    </p:set>
                                    <p:anim calcmode="lin" valueType="num">
                                      <p:cBhvr additive="base">
                                        <p:cTn id="19" dur="500" fill="hold"/>
                                        <p:tgtEl>
                                          <p:spTgt spid="327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69">
                                            <p:txEl>
                                              <p:pRg st="3" end="3"/>
                                            </p:txEl>
                                          </p:spTgt>
                                        </p:tgtEl>
                                        <p:attrNameLst>
                                          <p:attrName>style.visibility</p:attrName>
                                        </p:attrNameLst>
                                      </p:cBhvr>
                                      <p:to>
                                        <p:strVal val="visible"/>
                                      </p:to>
                                    </p:set>
                                    <p:anim calcmode="lin" valueType="num">
                                      <p:cBhvr additive="base">
                                        <p:cTn id="25" dur="500" fill="hold"/>
                                        <p:tgtEl>
                                          <p:spTgt spid="3276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6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uiExpand="1" build="p"/>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519007" y="836507"/>
            <a:ext cx="1912620"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2">
                    <a:lumMod val="50000"/>
                  </a:schemeClr>
                </a:solidFill>
                <a:latin typeface="黑体" panose="02010609060101010101" pitchFamily="49" charset="-122"/>
                <a:ea typeface="黑体" panose="02010609060101010101" pitchFamily="49" charset="-122"/>
                <a:sym typeface="+mn-ea"/>
              </a:rPr>
              <a:t>思辨型</a:t>
            </a:r>
            <a:endParaRPr lang="zh-CN" altLang="en-US" sz="3200" b="1">
              <a:solidFill>
                <a:schemeClr val="accent2">
                  <a:lumMod val="50000"/>
                </a:schemeClr>
              </a:solidFill>
              <a:latin typeface="黑体" panose="02010609060101010101" pitchFamily="49" charset="-122"/>
              <a:ea typeface="黑体" panose="02010609060101010101" pitchFamily="49" charset="-122"/>
              <a:sym typeface="+mn-ea"/>
            </a:endParaRPr>
          </a:p>
        </p:txBody>
      </p:sp>
      <p:sp>
        <p:nvSpPr>
          <p:cNvPr id="10" name="文本框 9" title=""/>
          <p:cNvSpPr txBox="1"/>
          <p:nvPr>
            <p:custDataLst>
              <p:tags r:id="rId4"/>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5"/>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2" name="文本框 1" title=""/>
          <p:cNvSpPr txBox="1"/>
          <p:nvPr>
            <p:custDataLst>
              <p:tags r:id="rId6"/>
            </p:custDataLst>
          </p:nvPr>
        </p:nvSpPr>
        <p:spPr>
          <a:xfrm>
            <a:off x="150495" y="1464310"/>
            <a:ext cx="4493260" cy="4523105"/>
          </a:xfrm>
          <a:prstGeom prst="rect">
            <a:avLst/>
          </a:prstGeom>
          <a:noFill/>
          <a:ln>
            <a:solidFill>
              <a:schemeClr val="tx1"/>
            </a:solidFill>
            <a:prstDash val="dashDot"/>
          </a:ln>
        </p:spPr>
        <p:txBody>
          <a:bodyPr wrap="square" rtlCol="0" anchor="t">
            <a:spAutoFit/>
          </a:bodyPr>
          <a:lstStyle/>
          <a:p>
            <a:pPr marL="0" marR="0" lvl="0" indent="647700" defTabSz="914400">
              <a:lnSpc>
                <a:spcPct val="100000"/>
              </a:lnSpc>
              <a:spcAft>
                <a:spcPct val="0"/>
              </a:spcAft>
            </a:pPr>
            <a:r>
              <a:rPr lang="zh-CN" altLang="en-US" sz="2400" b="1" spc="150">
                <a:latin typeface="楷体" panose="02010609060101010101" pitchFamily="49" charset="-122"/>
                <a:ea typeface="楷体" panose="02010609060101010101" pitchFamily="49" charset="-122"/>
                <a:sym typeface="微软雅黑" panose="020b0503020204020204" charset="-122"/>
              </a:rPr>
              <a:t>某校为</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latin typeface="楷体" panose="02010609060101010101" pitchFamily="49" charset="-122"/>
                <a:ea typeface="楷体" panose="02010609060101010101" pitchFamily="49" charset="-122"/>
                <a:sym typeface="微软雅黑" panose="020b0503020204020204" charset="-122"/>
              </a:rPr>
              <a:t>提供了内容丰富的</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400" b="1" spc="150">
                <a:latin typeface="楷体" panose="02010609060101010101" pitchFamily="49" charset="-122"/>
                <a:ea typeface="楷体" panose="02010609060101010101" pitchFamily="49" charset="-122"/>
                <a:sym typeface="微软雅黑" panose="020b0503020204020204" charset="-122"/>
              </a:rPr>
              <a:t>机会，引发了</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latin typeface="楷体" panose="02010609060101010101" pitchFamily="49" charset="-122"/>
                <a:ea typeface="楷体" panose="02010609060101010101" pitchFamily="49" charset="-122"/>
                <a:sym typeface="微软雅黑" panose="020b0503020204020204" charset="-122"/>
              </a:rPr>
              <a:t>们的热议。</a:t>
            </a:r>
            <a:endParaRPr lang="zh-CN" altLang="en-US" sz="2400" b="1">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说，</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的主要任务就是学习，学习好了，才能更好地服务社会。</a:t>
            </a:r>
            <a:endParaRPr lang="zh-CN" altLang="en-US" sz="2400" b="1">
              <a:solidFill>
                <a:srgbClr val="0000FF"/>
              </a:solidFill>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说，</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很有必要，在实践中了解社会，才能尽早融入社会。</a:t>
            </a:r>
            <a:endParaRPr lang="zh-CN" altLang="en-US" sz="2400" b="1">
              <a:solidFill>
                <a:srgbClr val="0000FF"/>
              </a:solidFill>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说，我的精力有限，学习时间很紧张，对我有帮助的</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我才参加。</a:t>
            </a:r>
            <a:endParaRPr lang="zh-CN" altLang="en-US" sz="2400" b="1" spc="150">
              <a:solidFill>
                <a:srgbClr val="0000FF"/>
              </a:solidFill>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endParaRPr>
          </a:p>
        </p:txBody>
      </p:sp>
      <p:grpSp>
        <p:nvGrpSpPr>
          <p:cNvPr id="32" name="组合 31" title=""/>
          <p:cNvGrpSpPr/>
          <p:nvPr>
            <p:custDataLst>
              <p:tags r:id="rId7"/>
            </p:custDataLst>
          </p:nvPr>
        </p:nvGrpSpPr>
        <p:grpSpPr>
          <a:xfrm>
            <a:off x="683571" y="592363"/>
            <a:ext cx="1199456" cy="74689"/>
            <a:chOff x="0" y="2842590"/>
            <a:chExt cx="7054752" cy="89199"/>
          </a:xfrm>
        </p:grpSpPr>
        <p:sp>
          <p:nvSpPr>
            <p:cNvPr id="33" name="矩形 32"/>
            <p:cNvSpPr/>
            <p:nvPr>
              <p:custDataLst>
                <p:tags r:id="rId8"/>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9"/>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10"/>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11"/>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3793" name="Rectangle 2" title=""/>
          <p:cNvSpPr>
            <a:spLocks noGrp="1"/>
          </p:cNvSpPr>
          <p:nvPr>
            <p:ph idx="1"/>
            <p:custDataLst>
              <p:tags r:id="rId12"/>
            </p:custDataLst>
          </p:nvPr>
        </p:nvSpPr>
        <p:spPr>
          <a:xfrm>
            <a:off x="4786630" y="152400"/>
            <a:ext cx="7405370" cy="6273165"/>
          </a:xfrm>
          <a:prstGeom prst="rect">
            <a:avLst/>
          </a:prstGeom>
        </p:spPr>
        <p:txBody>
          <a:bodyPr vert="horz" wrap="square" lIns="91440" tIns="45720" rIns="91440" bIns="45720" rtlCol="0" anchor="t" anchorCtr="0"/>
          <a:lstStyle>
            <a:lvl1pPr marL="1714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tabLst>
                <a:tab pos="1206500"/>
                <a:tab pos="1207135"/>
              </a:tabLst>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9pPr>
          </a:lstStyle>
          <a:p>
            <a:pPr marL="171450" marR="0" lvl="0" indent="-171450" defTabSz="914400"/>
            <a:r>
              <a:rPr lang="zh-CN" altLang="en-US" sz="2800" b="1" spc="150">
                <a:solidFill>
                  <a:srgbClr val="FF0000"/>
                </a:solidFill>
                <a:sym typeface="微软雅黑" panose="020b0503020204020204" charset="-122"/>
              </a:rPr>
              <a:t>一、学校提供社会实践的角度 </a:t>
            </a:r>
            <a:br>
              <a:rPr lang="zh-CN" altLang="en-US" sz="2800" b="1" spc="150">
                <a:solidFill>
                  <a:srgbClr val="FF0000"/>
                </a:solidFill>
                <a:sym typeface="微软雅黑" panose="020b0503020204020204" charset="-122"/>
              </a:rPr>
            </a:br>
            <a:r>
              <a:rPr lang="en-US" altLang="zh-CN" sz="1800" b="1" spc="150">
                <a:sym typeface="微软雅黑" panose="020b0503020204020204" charset="-122"/>
              </a:rPr>
              <a:t>1.</a:t>
            </a:r>
            <a:r>
              <a:rPr lang="zh-CN" altLang="en-US" sz="1800" b="1" spc="150">
                <a:sym typeface="微软雅黑" panose="020b0503020204020204" charset="-122"/>
              </a:rPr>
              <a:t>开展丰富的社会实践活动，丰富教育的内涵 </a:t>
            </a:r>
            <a:br>
              <a:rPr lang="zh-CN" altLang="en-US" sz="1800" b="1" spc="150">
                <a:sym typeface="微软雅黑" panose="020b0503020204020204" charset="-122"/>
              </a:rPr>
            </a:br>
            <a:r>
              <a:rPr lang="en-US" altLang="zh-CN" sz="1800" b="1" spc="150">
                <a:sym typeface="微软雅黑" panose="020b0503020204020204" charset="-122"/>
              </a:rPr>
              <a:t>2.</a:t>
            </a:r>
            <a:r>
              <a:rPr lang="zh-CN" altLang="en-US" sz="1800" b="1" spc="150">
                <a:sym typeface="微软雅黑" panose="020b0503020204020204" charset="-122"/>
              </a:rPr>
              <a:t>平衡学习与社会实践的关系 </a:t>
            </a:r>
            <a:br>
              <a:rPr lang="zh-CN" altLang="en-US" sz="1800" b="1" spc="150">
                <a:sym typeface="微软雅黑" panose="020b0503020204020204" charset="-122"/>
              </a:rPr>
            </a:br>
            <a:r>
              <a:rPr lang="zh-CN" altLang="en-US" sz="2800" b="1" spc="150">
                <a:solidFill>
                  <a:srgbClr val="FF0000"/>
                </a:solidFill>
                <a:sym typeface="微软雅黑" panose="020b0503020204020204" charset="-122"/>
              </a:rPr>
              <a:t>二、学生不同意参加社会实践的角度 </a:t>
            </a:r>
            <a:br>
              <a:rPr lang="zh-CN" altLang="en-US" sz="2800" b="1" spc="150">
                <a:solidFill>
                  <a:srgbClr val="FF0000"/>
                </a:solidFill>
                <a:sym typeface="微软雅黑" panose="020b0503020204020204" charset="-122"/>
              </a:rPr>
            </a:br>
            <a:r>
              <a:rPr lang="en-US" altLang="zh-CN" sz="1800" b="1" spc="150">
                <a:sym typeface="微软雅黑" panose="020b0503020204020204" charset="-122"/>
              </a:rPr>
              <a:t>1.</a:t>
            </a:r>
            <a:r>
              <a:rPr lang="zh-CN" altLang="en-US" sz="1800" b="1" spc="150">
                <a:sym typeface="微软雅黑" panose="020b0503020204020204" charset="-122"/>
              </a:rPr>
              <a:t>只有集中精力搞好学习，将来才能更好地服务社会 </a:t>
            </a:r>
            <a:br>
              <a:rPr lang="zh-CN" altLang="en-US" sz="1800" b="1" spc="150">
                <a:sym typeface="微软雅黑" panose="020b0503020204020204" charset="-122"/>
              </a:rPr>
            </a:br>
            <a:r>
              <a:rPr lang="en-US" altLang="zh-CN" sz="1800" b="1" spc="150">
                <a:sym typeface="微软雅黑" panose="020b0503020204020204" charset="-122"/>
              </a:rPr>
              <a:t>2.</a:t>
            </a:r>
            <a:r>
              <a:rPr lang="zh-CN" altLang="en-US" sz="1800" b="1" spc="150">
                <a:sym typeface="微软雅黑" panose="020b0503020204020204" charset="-122"/>
              </a:rPr>
              <a:t>社会实践没有充足的时间保证，只是搞形式，不能持久 </a:t>
            </a:r>
            <a:br>
              <a:rPr lang="zh-CN" altLang="en-US" sz="1800" b="1" spc="150">
                <a:sym typeface="微软雅黑" panose="020b0503020204020204" charset="-122"/>
              </a:rPr>
            </a:br>
            <a:r>
              <a:rPr lang="zh-CN" sz="2800" b="1" spc="150">
                <a:solidFill>
                  <a:srgbClr val="FF0000"/>
                </a:solidFill>
                <a:sym typeface="微软雅黑" panose="020b0503020204020204" charset="-122"/>
              </a:rPr>
              <a:t>三、学生同意参加社会实践的角度 </a:t>
            </a:r>
            <a:br>
              <a:rPr lang="zh-CN" sz="1800" b="1" spc="150">
                <a:sym typeface="微软雅黑" panose="020b0503020204020204" charset="-122"/>
              </a:rPr>
            </a:br>
            <a:r>
              <a:rPr lang="en-US" altLang="zh-CN" sz="1800" b="1" spc="150"/>
              <a:t>1.</a:t>
            </a:r>
            <a:r>
              <a:rPr lang="zh-CN" sz="1800" b="1" spc="150"/>
              <a:t>打下坚实的文化基础，更好地服务社会 </a:t>
            </a:r>
            <a:br>
              <a:rPr lang="zh-CN" sz="1800" b="1" spc="150"/>
            </a:br>
            <a:r>
              <a:rPr lang="en-US" altLang="zh-CN" sz="1800" b="1" spc="150"/>
              <a:t>2.</a:t>
            </a:r>
            <a:r>
              <a:rPr lang="zh-CN" sz="1800" b="1" spc="150"/>
              <a:t>全面锻炼自己，参与社会实践 </a:t>
            </a:r>
            <a:br>
              <a:rPr lang="zh-CN" sz="1800" b="1" spc="150"/>
            </a:br>
            <a:r>
              <a:rPr lang="en-US" altLang="zh-CN" sz="1800" b="1" spc="150"/>
              <a:t>3.</a:t>
            </a:r>
            <a:r>
              <a:rPr lang="zh-CN" sz="1800" b="1" spc="150"/>
              <a:t>参加社会实践，从小培养责任感 </a:t>
            </a:r>
            <a:br>
              <a:rPr lang="zh-CN" sz="1800" b="1" spc="150"/>
            </a:br>
            <a:r>
              <a:rPr lang="en-US" altLang="zh-CN" sz="1800" b="1" spc="150"/>
              <a:t>4.</a:t>
            </a:r>
            <a:r>
              <a:rPr lang="zh-CN" sz="1800" b="1" spc="150"/>
              <a:t>在社会实践中提升自我价值 </a:t>
            </a:r>
            <a:br>
              <a:rPr lang="zh-CN" sz="1800" b="1" spc="150"/>
            </a:br>
            <a:r>
              <a:rPr lang="zh-CN" sz="1800" b="1" spc="150">
                <a:solidFill>
                  <a:srgbClr val="FF0000"/>
                </a:solidFill>
              </a:rPr>
              <a:t>四、学生选择性地参加社会实践的角度 </a:t>
            </a:r>
            <a:br>
              <a:rPr lang="zh-CN" sz="1800" b="1" spc="150"/>
            </a:br>
            <a:r>
              <a:rPr lang="en-US" altLang="zh-CN" sz="1800" b="1" spc="150"/>
              <a:t>1.</a:t>
            </a:r>
            <a:r>
              <a:rPr lang="zh-CN" sz="1800" b="1" spc="150"/>
              <a:t>理性认识实践与学习的关系，均衡调配 </a:t>
            </a:r>
            <a:br>
              <a:rPr lang="zh-CN" sz="1800" b="1" spc="150"/>
            </a:br>
            <a:r>
              <a:rPr lang="en-US" altLang="zh-CN" sz="1800" b="1" spc="150"/>
              <a:t>2.</a:t>
            </a:r>
            <a:r>
              <a:rPr lang="zh-CN" sz="1800" b="1" spc="150"/>
              <a:t>服务社会是一种美德，更需要证明 </a:t>
            </a:r>
            <a:br>
              <a:rPr lang="zh-CN" sz="1800" b="1" spc="150"/>
            </a:br>
            <a:r>
              <a:rPr lang="en-US" altLang="zh-CN" sz="1800" b="1"/>
              <a:t>3.</a:t>
            </a:r>
            <a:r>
              <a:rPr lang="zh-CN" sz="1800" b="1"/>
              <a:t>在学生与公民的角度间转换</a:t>
            </a:r>
            <a:endParaRPr lang="zh-CN" altLang="en-US" sz="1800" b="1">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 calcmode="lin" valueType="num">
                                      <p:cBhvr additive="base">
                                        <p:cTn id="7" dur="500" fill="hold"/>
                                        <p:tgtEl>
                                          <p:spTgt spid="337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build="p"/>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519007" y="836507"/>
            <a:ext cx="1912620"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2">
                    <a:lumMod val="50000"/>
                  </a:schemeClr>
                </a:solidFill>
                <a:latin typeface="黑体" panose="02010609060101010101" pitchFamily="49" charset="-122"/>
                <a:ea typeface="黑体" panose="02010609060101010101" pitchFamily="49" charset="-122"/>
                <a:sym typeface="+mn-ea"/>
              </a:rPr>
              <a:t>思辨型</a:t>
            </a:r>
            <a:endParaRPr lang="zh-CN" altLang="en-US" sz="3200" b="1">
              <a:solidFill>
                <a:schemeClr val="accent2">
                  <a:lumMod val="50000"/>
                </a:schemeClr>
              </a:solidFill>
              <a:latin typeface="黑体" panose="02010609060101010101" pitchFamily="49" charset="-122"/>
              <a:ea typeface="黑体" panose="02010609060101010101" pitchFamily="49" charset="-122"/>
              <a:sym typeface="+mn-ea"/>
            </a:endParaRPr>
          </a:p>
        </p:txBody>
      </p:sp>
      <p:sp>
        <p:nvSpPr>
          <p:cNvPr id="10" name="文本框 9" title=""/>
          <p:cNvSpPr txBox="1"/>
          <p:nvPr>
            <p:custDataLst>
              <p:tags r:id="rId4"/>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5"/>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2" name="文本框 1" title=""/>
          <p:cNvSpPr txBox="1"/>
          <p:nvPr>
            <p:custDataLst>
              <p:tags r:id="rId6"/>
            </p:custDataLst>
          </p:nvPr>
        </p:nvSpPr>
        <p:spPr>
          <a:xfrm>
            <a:off x="150495" y="1464310"/>
            <a:ext cx="4493260" cy="4523105"/>
          </a:xfrm>
          <a:prstGeom prst="rect">
            <a:avLst/>
          </a:prstGeom>
          <a:noFill/>
          <a:ln>
            <a:solidFill>
              <a:schemeClr val="tx1"/>
            </a:solidFill>
            <a:prstDash val="dashDot"/>
          </a:ln>
        </p:spPr>
        <p:txBody>
          <a:bodyPr wrap="square" rtlCol="0" anchor="t">
            <a:spAutoFit/>
          </a:bodyPr>
          <a:lstStyle/>
          <a:p>
            <a:pPr marL="0" marR="0" lvl="0" indent="647700" defTabSz="914400">
              <a:lnSpc>
                <a:spcPct val="100000"/>
              </a:lnSpc>
              <a:spcAft>
                <a:spcPct val="0"/>
              </a:spcAft>
            </a:pPr>
            <a:r>
              <a:rPr lang="zh-CN" altLang="en-US" sz="2400" b="1" spc="150">
                <a:latin typeface="楷体" panose="02010609060101010101" pitchFamily="49" charset="-122"/>
                <a:ea typeface="楷体" panose="02010609060101010101" pitchFamily="49" charset="-122"/>
                <a:sym typeface="微软雅黑" panose="020b0503020204020204" charset="-122"/>
              </a:rPr>
              <a:t>某校为</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latin typeface="楷体" panose="02010609060101010101" pitchFamily="49" charset="-122"/>
                <a:ea typeface="楷体" panose="02010609060101010101" pitchFamily="49" charset="-122"/>
                <a:sym typeface="微软雅黑" panose="020b0503020204020204" charset="-122"/>
              </a:rPr>
              <a:t>提供了内容丰富的</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400" b="1" spc="150">
                <a:latin typeface="楷体" panose="02010609060101010101" pitchFamily="49" charset="-122"/>
                <a:ea typeface="楷体" panose="02010609060101010101" pitchFamily="49" charset="-122"/>
                <a:sym typeface="微软雅黑" panose="020b0503020204020204" charset="-122"/>
              </a:rPr>
              <a:t>机会，引发了</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latin typeface="楷体" panose="02010609060101010101" pitchFamily="49" charset="-122"/>
                <a:ea typeface="楷体" panose="02010609060101010101" pitchFamily="49" charset="-122"/>
                <a:sym typeface="微软雅黑" panose="020b0503020204020204" charset="-122"/>
              </a:rPr>
              <a:t>们的热议。</a:t>
            </a:r>
            <a:endParaRPr lang="zh-CN" altLang="en-US" sz="2400" b="1">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说，</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的主要任务就是学习，学习好了，才能更好地服务社会。</a:t>
            </a:r>
            <a:endParaRPr lang="zh-CN" altLang="en-US" sz="2400" b="1">
              <a:solidFill>
                <a:srgbClr val="0000FF"/>
              </a:solidFill>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说，</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很有必要，在实践中了解社会，才能尽早融入社会。</a:t>
            </a:r>
            <a:endParaRPr lang="zh-CN" altLang="en-US" sz="2400" b="1">
              <a:solidFill>
                <a:srgbClr val="0000FF"/>
              </a:solidFill>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说，我的精力有限，学习时间很紧张，对我有帮助的</a:t>
            </a:r>
            <a:r>
              <a:rPr lang="zh-CN" altLang="en-US" sz="2400"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400" b="1" spc="150">
                <a:solidFill>
                  <a:srgbClr val="0000FF"/>
                </a:solidFill>
                <a:latin typeface="楷体" panose="02010609060101010101" pitchFamily="49" charset="-122"/>
                <a:ea typeface="楷体" panose="02010609060101010101" pitchFamily="49" charset="-122"/>
                <a:sym typeface="微软雅黑" panose="020b0503020204020204" charset="-122"/>
              </a:rPr>
              <a:t>我才参加。</a:t>
            </a:r>
            <a:endParaRPr lang="zh-CN" altLang="en-US" sz="2400" b="1" spc="150">
              <a:solidFill>
                <a:srgbClr val="0000FF"/>
              </a:solidFill>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endParaRPr>
          </a:p>
        </p:txBody>
      </p:sp>
      <p:grpSp>
        <p:nvGrpSpPr>
          <p:cNvPr id="32" name="组合 31" title=""/>
          <p:cNvGrpSpPr/>
          <p:nvPr>
            <p:custDataLst>
              <p:tags r:id="rId7"/>
            </p:custDataLst>
          </p:nvPr>
        </p:nvGrpSpPr>
        <p:grpSpPr>
          <a:xfrm>
            <a:off x="683571" y="592363"/>
            <a:ext cx="1199456" cy="74689"/>
            <a:chOff x="0" y="2842590"/>
            <a:chExt cx="7054752" cy="89199"/>
          </a:xfrm>
        </p:grpSpPr>
        <p:sp>
          <p:nvSpPr>
            <p:cNvPr id="33" name="矩形 32"/>
            <p:cNvSpPr/>
            <p:nvPr>
              <p:custDataLst>
                <p:tags r:id="rId8"/>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9"/>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10"/>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11"/>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4817" name="Rectangle 2" title=""/>
          <p:cNvSpPr>
            <a:spLocks noGrp="1"/>
          </p:cNvSpPr>
          <p:nvPr>
            <p:ph idx="1"/>
            <p:custDataLst>
              <p:tags r:id="rId12"/>
            </p:custDataLst>
          </p:nvPr>
        </p:nvSpPr>
        <p:spPr>
          <a:xfrm>
            <a:off x="4643755" y="283845"/>
            <a:ext cx="7569835" cy="6073140"/>
          </a:xfrm>
          <a:prstGeom prst="rect">
            <a:avLst/>
          </a:prstGeom>
        </p:spPr>
        <p:txBody>
          <a:bodyPr vert="horz" wrap="square" lIns="91440" tIns="45720" rIns="91440" bIns="45720" rtlCol="0" anchor="t" anchorCtr="0"/>
          <a:lstStyle>
            <a:lvl1pPr marL="1714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tabLst>
                <a:tab pos="1206500"/>
                <a:tab pos="1207135"/>
              </a:tabLst>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9pPr>
          </a:lstStyle>
          <a:p>
            <a:pPr marL="171450" marR="0" lvl="0" indent="-171450" defTabSz="914400"/>
            <a:r>
              <a:rPr lang="zh-CN" altLang="en-US" sz="2800" b="1" spc="150">
                <a:solidFill>
                  <a:srgbClr val="FF0000"/>
                </a:solidFill>
                <a:sym typeface="微软雅黑" panose="020b0503020204020204" charset="-122"/>
              </a:rPr>
              <a:t>核心词语：</a:t>
            </a:r>
            <a:r>
              <a:rPr lang="zh-CN" altLang="en-US" sz="2800" b="1" spc="150">
                <a:sym typeface="微软雅黑" panose="020b0503020204020204" charset="-122"/>
              </a:rPr>
              <a:t> </a:t>
            </a:r>
            <a:r>
              <a:rPr lang="zh-CN" altLang="en-US" sz="2800" b="1" spc="150">
                <a:solidFill>
                  <a:srgbClr val="FF1B1B"/>
                </a:solidFill>
                <a:sym typeface="微软雅黑" panose="020b0503020204020204" charset="-122"/>
              </a:rPr>
              <a:t>学生</a:t>
            </a:r>
            <a:r>
              <a:rPr lang="zh-CN" altLang="en-US" sz="2800" b="1" spc="150">
                <a:sym typeface="微软雅黑" panose="020b0503020204020204" charset="-122"/>
              </a:rPr>
              <a:t>与</a:t>
            </a:r>
            <a:r>
              <a:rPr lang="zh-CN" altLang="en-US" sz="2800" b="1" spc="150">
                <a:solidFill>
                  <a:srgbClr val="FF1B1B"/>
                </a:solidFill>
                <a:sym typeface="微软雅黑" panose="020b0503020204020204" charset="-122"/>
              </a:rPr>
              <a:t>社会实践</a:t>
            </a:r>
            <a:endParaRPr lang="zh-CN" altLang="en-US" sz="2800" b="1">
              <a:solidFill>
                <a:srgbClr val="FF1B1B"/>
              </a:solidFill>
              <a:sym typeface="微软雅黑" panose="020b0503020204020204" charset="-122"/>
            </a:endParaRPr>
          </a:p>
          <a:p>
            <a:pPr marL="171450" marR="0" lvl="0" indent="-171450" defTabSz="914400">
              <a:lnSpc>
                <a:spcPct val="110000"/>
              </a:lnSpc>
            </a:pPr>
            <a:r>
              <a:rPr lang="en-US" altLang="zh-CN" sz="2800" b="1" spc="150">
                <a:sym typeface="微软雅黑" panose="020b0503020204020204" charset="-122"/>
              </a:rPr>
              <a:t>1.</a:t>
            </a:r>
            <a:r>
              <a:rPr lang="zh-CN" altLang="en-US" sz="2800" b="1" spc="150">
                <a:sym typeface="微软雅黑" panose="020b0503020204020204" charset="-122"/>
              </a:rPr>
              <a:t>打下坚实的文化基础，更好地服务社会 </a:t>
            </a:r>
            <a:br>
              <a:rPr lang="zh-CN" altLang="en-US" sz="2800" b="1" spc="150">
                <a:sym typeface="微软雅黑" panose="020b0503020204020204" charset="-122"/>
              </a:rPr>
            </a:br>
            <a:r>
              <a:rPr lang="en-US" altLang="zh-CN" sz="2800" b="1" spc="150">
                <a:sym typeface="微软雅黑" panose="020b0503020204020204" charset="-122"/>
              </a:rPr>
              <a:t>2.</a:t>
            </a:r>
            <a:r>
              <a:rPr lang="zh-CN" altLang="en-US" sz="2800" b="1" spc="150">
                <a:sym typeface="微软雅黑" panose="020b0503020204020204" charset="-122"/>
              </a:rPr>
              <a:t>全面锻炼自己，参与社会实践 </a:t>
            </a:r>
            <a:br>
              <a:rPr lang="zh-CN" altLang="en-US" sz="2800" b="1" spc="150">
                <a:sym typeface="微软雅黑" panose="020b0503020204020204" charset="-122"/>
              </a:rPr>
            </a:br>
            <a:r>
              <a:rPr lang="en-US" altLang="zh-CN" sz="2800" b="1" spc="150">
                <a:sym typeface="微软雅黑" panose="020b0503020204020204" charset="-122"/>
              </a:rPr>
              <a:t>3.</a:t>
            </a:r>
            <a:r>
              <a:rPr lang="zh-CN" altLang="en-US" sz="2800" b="1" spc="150">
                <a:sym typeface="微软雅黑" panose="020b0503020204020204" charset="-122"/>
              </a:rPr>
              <a:t>参加社会实践，从小培养责任感 </a:t>
            </a:r>
            <a:br>
              <a:rPr lang="zh-CN" altLang="en-US" sz="2800" b="1" spc="150">
                <a:sym typeface="微软雅黑" panose="020b0503020204020204" charset="-122"/>
              </a:rPr>
            </a:br>
            <a:r>
              <a:rPr lang="en-US" altLang="zh-CN" sz="2800" b="1" spc="150">
                <a:sym typeface="微软雅黑" panose="020b0503020204020204" charset="-122"/>
              </a:rPr>
              <a:t>4.</a:t>
            </a:r>
            <a:r>
              <a:rPr lang="zh-CN" altLang="en-US" sz="2800" b="1" spc="150">
                <a:sym typeface="微软雅黑" panose="020b0503020204020204" charset="-122"/>
              </a:rPr>
              <a:t>在社会实践中提升自我价值 </a:t>
            </a:r>
            <a:br>
              <a:rPr lang="zh-CN" altLang="en-US" sz="2800" b="1" spc="150">
                <a:sym typeface="微软雅黑" panose="020b0503020204020204" charset="-122"/>
              </a:rPr>
            </a:br>
            <a:r>
              <a:rPr lang="en-US" altLang="zh-CN" sz="2800" b="1" spc="150">
                <a:sym typeface="微软雅黑" panose="020b0503020204020204" charset="-122"/>
              </a:rPr>
              <a:t>5.</a:t>
            </a:r>
            <a:r>
              <a:rPr lang="zh-CN" altLang="en-US" sz="2800" b="1" spc="150">
                <a:sym typeface="微软雅黑" panose="020b0503020204020204" charset="-122"/>
              </a:rPr>
              <a:t>融入社会前的必修课 </a:t>
            </a:r>
            <a:br>
              <a:rPr lang="zh-CN" altLang="en-US" sz="2800" b="1" spc="150">
                <a:sym typeface="微软雅黑" panose="020b0503020204020204" charset="-122"/>
              </a:rPr>
            </a:br>
            <a:r>
              <a:rPr lang="en-US" altLang="zh-CN" sz="2800" b="1" spc="150">
                <a:sym typeface="微软雅黑" panose="020b0503020204020204" charset="-122"/>
              </a:rPr>
              <a:t>6.</a:t>
            </a:r>
            <a:r>
              <a:rPr lang="zh-CN" altLang="en-US" sz="2800" b="1" spc="150">
                <a:sym typeface="微软雅黑" panose="020b0503020204020204" charset="-122"/>
              </a:rPr>
              <a:t>拒绝做书呆子 </a:t>
            </a:r>
            <a:br>
              <a:rPr lang="zh-CN" altLang="en-US" sz="2800" b="1" spc="150">
                <a:sym typeface="微软雅黑" panose="020b0503020204020204" charset="-122"/>
              </a:rPr>
            </a:br>
            <a:r>
              <a:rPr lang="zh-CN" altLang="en-US" sz="2800" b="1" spc="150">
                <a:solidFill>
                  <a:srgbClr val="FF0000"/>
                </a:solidFill>
                <a:sym typeface="微软雅黑" panose="020b0503020204020204" charset="-122"/>
              </a:rPr>
              <a:t>四、学生选择性地参加社会实践的角度 </a:t>
            </a:r>
            <a:br>
              <a:rPr lang="zh-CN" altLang="en-US" sz="2800" b="1" spc="150">
                <a:sym typeface="微软雅黑" panose="020b0503020204020204" charset="-122"/>
              </a:rPr>
            </a:br>
            <a:r>
              <a:rPr lang="en-US" altLang="zh-CN" sz="2800" b="1" spc="150">
                <a:sym typeface="微软雅黑" panose="020b0503020204020204" charset="-122"/>
              </a:rPr>
              <a:t>1.</a:t>
            </a:r>
            <a:r>
              <a:rPr lang="zh-CN" altLang="en-US" sz="2800" b="1" spc="150">
                <a:sym typeface="微软雅黑" panose="020b0503020204020204" charset="-122"/>
              </a:rPr>
              <a:t>理性认识实践与学习的关系，均衡调配 </a:t>
            </a:r>
            <a:br>
              <a:rPr lang="zh-CN" altLang="en-US" sz="2800" b="1" spc="150">
                <a:sym typeface="微软雅黑" panose="020b0503020204020204" charset="-122"/>
              </a:rPr>
            </a:br>
            <a:r>
              <a:rPr lang="en-US" altLang="zh-CN" sz="2800" b="1" spc="150">
                <a:sym typeface="微软雅黑" panose="020b0503020204020204" charset="-122"/>
              </a:rPr>
              <a:t>2.</a:t>
            </a:r>
            <a:r>
              <a:rPr lang="zh-CN" altLang="en-US" sz="2800" b="1" spc="150">
                <a:sym typeface="微软雅黑" panose="020b0503020204020204" charset="-122"/>
              </a:rPr>
              <a:t>服务社会是一种美德，更需要证明 </a:t>
            </a:r>
            <a:br>
              <a:rPr lang="zh-CN" altLang="en-US" sz="2800" b="1" spc="150">
                <a:sym typeface="微软雅黑" panose="020b0503020204020204" charset="-122"/>
              </a:rPr>
            </a:br>
            <a:r>
              <a:rPr lang="en-US" altLang="zh-CN" sz="2800" b="1" spc="150">
                <a:sym typeface="微软雅黑" panose="020b0503020204020204" charset="-122"/>
              </a:rPr>
              <a:t>3.</a:t>
            </a:r>
            <a:r>
              <a:rPr lang="zh-CN" altLang="en-US" sz="2800" b="1">
                <a:sym typeface="微软雅黑" panose="020b0503020204020204" charset="-122"/>
              </a:rPr>
              <a:t>在学生与公民的角度间转换</a:t>
            </a:r>
            <a:endParaRPr lang="zh-CN" altLang="en-US" sz="2800" b="1">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7">
                                            <p:txEl>
                                              <p:pRg st="0" end="0"/>
                                            </p:txEl>
                                          </p:spTgt>
                                        </p:tgtEl>
                                        <p:attrNameLst>
                                          <p:attrName>style.visibility</p:attrName>
                                        </p:attrNameLst>
                                      </p:cBhvr>
                                      <p:to>
                                        <p:strVal val="visible"/>
                                      </p:to>
                                    </p:set>
                                    <p:anim calcmode="lin" valueType="num">
                                      <p:cBhvr additive="base">
                                        <p:cTn id="7" dur="500" fill="hold"/>
                                        <p:tgtEl>
                                          <p:spTgt spid="348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7">
                                            <p:txEl>
                                              <p:pRg st="1" end="1"/>
                                            </p:txEl>
                                          </p:spTgt>
                                        </p:tgtEl>
                                        <p:attrNameLst>
                                          <p:attrName>style.visibility</p:attrName>
                                        </p:attrNameLst>
                                      </p:cBhvr>
                                      <p:to>
                                        <p:strVal val="visible"/>
                                      </p:to>
                                    </p:set>
                                    <p:anim calcmode="lin" valueType="num">
                                      <p:cBhvr additive="base">
                                        <p:cTn id="13" dur="500" fill="hold"/>
                                        <p:tgtEl>
                                          <p:spTgt spid="348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uiExpand="1" build="p"/>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13" name="文本框 12" title=""/>
          <p:cNvSpPr txBox="1"/>
          <p:nvPr>
            <p:custDataLst>
              <p:tags r:id="rId5"/>
            </p:custDataLst>
          </p:nvPr>
        </p:nvSpPr>
        <p:spPr>
          <a:xfrm>
            <a:off x="623993" y="733213"/>
            <a:ext cx="1985433"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3">
                    <a:lumMod val="50000"/>
                  </a:schemeClr>
                </a:solidFill>
                <a:latin typeface="黑体" panose="02010609060101010101" pitchFamily="49" charset="-122"/>
                <a:ea typeface="黑体" panose="02010609060101010101" pitchFamily="49" charset="-122"/>
                <a:sym typeface="+mn-ea"/>
              </a:rPr>
              <a:t>比较型</a:t>
            </a:r>
            <a:endParaRPr lang="zh-CN" altLang="en-US" sz="3200" b="1">
              <a:solidFill>
                <a:schemeClr val="accent3">
                  <a:lumMod val="50000"/>
                </a:schemeClr>
              </a:solidFill>
              <a:latin typeface="黑体" panose="02010609060101010101" pitchFamily="49" charset="-122"/>
              <a:ea typeface="黑体" panose="02010609060101010101" pitchFamily="49" charset="-122"/>
              <a:sym typeface="+mn-ea"/>
            </a:endParaRPr>
          </a:p>
        </p:txBody>
      </p:sp>
      <p:sp>
        <p:nvSpPr>
          <p:cNvPr id="2" name="文本框 1" title=""/>
          <p:cNvSpPr txBox="1"/>
          <p:nvPr>
            <p:custDataLst>
              <p:tags r:id="rId6"/>
            </p:custDataLst>
          </p:nvPr>
        </p:nvSpPr>
        <p:spPr>
          <a:xfrm>
            <a:off x="624205" y="1412875"/>
            <a:ext cx="11070590" cy="3969385"/>
          </a:xfrm>
          <a:prstGeom prst="rect">
            <a:avLst/>
          </a:prstGeom>
          <a:noFill/>
          <a:ln>
            <a:solidFill>
              <a:schemeClr val="tx1"/>
            </a:solidFill>
            <a:prstDash val="dashDot"/>
          </a:ln>
        </p:spPr>
        <p:txBody>
          <a:bodyPr wrap="square" rtlCol="0" anchor="t">
            <a:spAutoFit/>
          </a:bodyPr>
          <a:lstStyle/>
          <a:p>
            <a:pPr lvl="0" algn="l">
              <a:buClrTx/>
              <a:buSzTx/>
              <a:buFontTx/>
            </a:pPr>
            <a:r>
              <a:rPr lang="zh-CN" altLang="en-US" sz="2800" b="1">
                <a:latin typeface="楷体" panose="02010609060101010101" pitchFamily="49" charset="-122"/>
                <a:ea typeface="楷体" panose="02010609060101010101" pitchFamily="49" charset="-122"/>
                <a:cs typeface="楷体" panose="02010609060101010101" pitchFamily="49" charset="-122"/>
                <a:sym typeface="+mn-ea"/>
              </a:rPr>
              <a:t> 古人说“言为心声”、“文如其人”。性情褊（biǎn）急则为文局促，品性澄（chénɡ）淡则下笔悠远。这意味着作品的格调趣味与作者的人品应该是一致的。</a:t>
            </a:r>
            <a:endParaRPr lang="zh-CN" altLang="en-US" sz="2800" b="1">
              <a:latin typeface="楷体" panose="02010609060101010101" pitchFamily="49" charset="-122"/>
              <a:ea typeface="楷体" panose="02010609060101010101" pitchFamily="49" charset="-122"/>
              <a:cs typeface="楷体" panose="02010609060101010101" pitchFamily="49" charset="-122"/>
              <a:sym typeface="+mn-ea"/>
            </a:endParaRPr>
          </a:p>
          <a:p>
            <a:pPr lvl="0" algn="l">
              <a:buClrTx/>
              <a:buSzTx/>
              <a:buFontTx/>
            </a:pPr>
            <a:r>
              <a:rPr lang="zh-CN" altLang="en-US" sz="2800" b="1">
                <a:latin typeface="楷体" panose="02010609060101010101" pitchFamily="49" charset="-122"/>
                <a:ea typeface="楷体" panose="02010609060101010101" pitchFamily="49" charset="-122"/>
                <a:cs typeface="楷体" panose="02010609060101010101" pitchFamily="49" charset="-122"/>
                <a:sym typeface="+mn-ea"/>
              </a:rPr>
              <a:t>    金代元好问《论诗绝句》却认为“心画心声总失真，文章宁复见为人”，艺术家笔下的高雅不能证明其为人的脱俗。这意味着作品的格调趣味与作者人品有可能是背离的。</a:t>
            </a:r>
            <a:endParaRPr lang="zh-CN" altLang="en-US" sz="2800" b="1">
              <a:latin typeface="楷体" panose="02010609060101010101" pitchFamily="49" charset="-122"/>
              <a:ea typeface="楷体" panose="02010609060101010101" pitchFamily="49" charset="-122"/>
              <a:cs typeface="楷体" panose="02010609060101010101" pitchFamily="49" charset="-122"/>
              <a:sym typeface="+mn-ea"/>
            </a:endParaRPr>
          </a:p>
          <a:p>
            <a:pPr lvl="0" algn="l">
              <a:buClrTx/>
              <a:buSzTx/>
              <a:buFontTx/>
            </a:pPr>
            <a:r>
              <a:rPr lang="zh-CN" altLang="en-US" sz="2800" b="1">
                <a:latin typeface="楷体" panose="02010609060101010101" pitchFamily="49" charset="-122"/>
                <a:ea typeface="楷体" panose="02010609060101010101" pitchFamily="49" charset="-122"/>
                <a:cs typeface="楷体" panose="02010609060101010101" pitchFamily="49" charset="-122"/>
                <a:sym typeface="+mn-ea"/>
              </a:rPr>
              <a:t>    对此你有什么看法？写一篇文章阐明你的观点。</a:t>
            </a:r>
            <a:endParaRPr lang="zh-CN" altLang="en-US" sz="2800" b="1">
              <a:latin typeface="楷体" panose="02010609060101010101" pitchFamily="49" charset="-122"/>
              <a:ea typeface="楷体" panose="02010609060101010101" pitchFamily="49" charset="-122"/>
              <a:cs typeface="楷体" panose="02010609060101010101" pitchFamily="49" charset="-122"/>
              <a:sym typeface="+mn-ea"/>
            </a:endParaRPr>
          </a:p>
          <a:p>
            <a:pPr lvl="0" algn="l">
              <a:buClrTx/>
              <a:buSzTx/>
              <a:buFontTx/>
            </a:pPr>
            <a:r>
              <a:rPr lang="zh-CN" altLang="en-US" sz="2800" b="1">
                <a:latin typeface="楷体" panose="02010609060101010101" pitchFamily="49" charset="-122"/>
                <a:ea typeface="楷体" panose="02010609060101010101" pitchFamily="49" charset="-122"/>
                <a:cs typeface="楷体" panose="02010609060101010101" pitchFamily="49" charset="-122"/>
                <a:sym typeface="+mn-ea"/>
              </a:rPr>
              <a:t>    【注意】①题目自拟，观点自定。②明确文体，不得写成诗歌。③不得少于800字。④不得抄袭、套作。</a:t>
            </a:r>
            <a:endParaRPr lang="zh-CN" altLang="en-US" sz="28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title=""/>
          <p:cNvSpPr txBox="1"/>
          <p:nvPr>
            <p:custDataLst>
              <p:tags r:id="rId7"/>
            </p:custDataLst>
          </p:nvPr>
        </p:nvSpPr>
        <p:spPr>
          <a:xfrm>
            <a:off x="623993" y="5445760"/>
            <a:ext cx="10840720" cy="1076325"/>
          </a:xfrm>
          <a:prstGeom prst="rect">
            <a:avLst/>
          </a:prstGeom>
          <a:noFill/>
        </p:spPr>
        <p:txBody>
          <a:bodyPr wrap="square" rtlCol="0" anchor="t">
            <a:spAutoFit/>
          </a:bodyPr>
          <a:lstStyle/>
          <a:p>
            <a:pPr lvl="0" algn="l">
              <a:buClrTx/>
              <a:buSzTx/>
              <a:buFontTx/>
            </a:pPr>
            <a:r>
              <a:rPr lang="zh-CN" altLang="en-US" sz="3200" b="1">
                <a:solidFill>
                  <a:srgbClr val="C00000"/>
                </a:solidFill>
                <a:sym typeface="+mn-ea"/>
              </a:rPr>
              <a:t>写文章时就要先说明赞同某句、某人、某事的观点，再说明原因和理由。</a:t>
            </a:r>
            <a:endParaRPr lang="zh-CN" altLang="en-US" sz="3200" b="1">
              <a:solidFill>
                <a:srgbClr val="C00000"/>
              </a:solidFill>
              <a:sym typeface="+mn-ea"/>
            </a:endParaRPr>
          </a:p>
        </p:txBody>
      </p:sp>
      <p:sp>
        <p:nvSpPr>
          <p:cNvPr id="33" name="矩形 32" title=""/>
          <p:cNvSpPr/>
          <p:nvPr>
            <p:custDataLst>
              <p:tags r:id="rId8"/>
            </p:custDataLst>
          </p:nvPr>
        </p:nvSpPr>
        <p:spPr>
          <a:xfrm>
            <a:off x="683260" y="592667"/>
            <a:ext cx="299720" cy="74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title=""/>
          <p:cNvSpPr/>
          <p:nvPr>
            <p:custDataLst>
              <p:tags r:id="rId9"/>
            </p:custDataLst>
          </p:nvPr>
        </p:nvSpPr>
        <p:spPr>
          <a:xfrm>
            <a:off x="983827" y="592667"/>
            <a:ext cx="299720" cy="74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title=""/>
          <p:cNvSpPr/>
          <p:nvPr>
            <p:custDataLst>
              <p:tags r:id="rId10"/>
            </p:custDataLst>
          </p:nvPr>
        </p:nvSpPr>
        <p:spPr>
          <a:xfrm>
            <a:off x="1283547" y="592667"/>
            <a:ext cx="299720" cy="745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title=""/>
          <p:cNvSpPr/>
          <p:nvPr>
            <p:custDataLst>
              <p:tags r:id="rId11"/>
            </p:custDataLst>
          </p:nvPr>
        </p:nvSpPr>
        <p:spPr>
          <a:xfrm>
            <a:off x="1583267" y="592667"/>
            <a:ext cx="299720" cy="745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13" name="文本框 12" title=""/>
          <p:cNvSpPr txBox="1"/>
          <p:nvPr>
            <p:custDataLst>
              <p:tags r:id="rId5"/>
            </p:custDataLst>
          </p:nvPr>
        </p:nvSpPr>
        <p:spPr>
          <a:xfrm>
            <a:off x="623993" y="733213"/>
            <a:ext cx="1985433"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3">
                    <a:lumMod val="50000"/>
                  </a:schemeClr>
                </a:solidFill>
                <a:latin typeface="黑体" panose="02010609060101010101" pitchFamily="49" charset="-122"/>
                <a:ea typeface="黑体" panose="02010609060101010101" pitchFamily="49" charset="-122"/>
                <a:sym typeface="+mn-ea"/>
              </a:rPr>
              <a:t>比较型</a:t>
            </a:r>
            <a:endParaRPr lang="zh-CN" altLang="en-US" sz="3200" b="1">
              <a:solidFill>
                <a:schemeClr val="accent3">
                  <a:lumMod val="50000"/>
                </a:schemeClr>
              </a:solidFill>
              <a:latin typeface="黑体" panose="02010609060101010101" pitchFamily="49" charset="-122"/>
              <a:ea typeface="黑体" panose="02010609060101010101" pitchFamily="49" charset="-122"/>
              <a:sym typeface="+mn-ea"/>
            </a:endParaRPr>
          </a:p>
        </p:txBody>
      </p:sp>
      <p:sp>
        <p:nvSpPr>
          <p:cNvPr id="2" name="文本框 1" title=""/>
          <p:cNvSpPr txBox="1"/>
          <p:nvPr>
            <p:custDataLst>
              <p:tags r:id="rId6"/>
            </p:custDataLst>
          </p:nvPr>
        </p:nvSpPr>
        <p:spPr>
          <a:xfrm>
            <a:off x="357505" y="1534160"/>
            <a:ext cx="4299585" cy="4523105"/>
          </a:xfrm>
          <a:prstGeom prst="rect">
            <a:avLst/>
          </a:prstGeom>
          <a:noFill/>
          <a:ln>
            <a:solidFill>
              <a:schemeClr val="tx1"/>
            </a:solidFill>
            <a:prstDash val="dashDot"/>
          </a:ln>
        </p:spPr>
        <p:txBody>
          <a:bodyPr wrap="square" rtlCol="0" anchor="t">
            <a:spAutoFit/>
          </a:bodyPr>
          <a:lstStyle/>
          <a:p>
            <a:pPr lvl="0" algn="l">
              <a:buClrTx/>
              <a:buSzTx/>
              <a:buFontTx/>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古人说“言为心声”、“文如其人”。性情褊（biǎn）急则为文局促，品性澄（chénɡ）淡则下笔悠远。这意味着作品的格调趣味与作者的人品应该是一致的。</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a:p>
            <a:pPr lvl="0" algn="l">
              <a:buClrTx/>
              <a:buSzTx/>
              <a:buFontTx/>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金代元好问《论诗绝句》却认为“心画心声总失真，文章宁复见为人”，艺术家笔下的高雅不能证明其为人的脱俗。这意味着作品的格调趣味与作者人品有可能是背离的。</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3" name="矩形 32" title=""/>
          <p:cNvSpPr/>
          <p:nvPr>
            <p:custDataLst>
              <p:tags r:id="rId7"/>
            </p:custDataLst>
          </p:nvPr>
        </p:nvSpPr>
        <p:spPr>
          <a:xfrm>
            <a:off x="683260" y="592667"/>
            <a:ext cx="299720" cy="74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title=""/>
          <p:cNvSpPr/>
          <p:nvPr>
            <p:custDataLst>
              <p:tags r:id="rId8"/>
            </p:custDataLst>
          </p:nvPr>
        </p:nvSpPr>
        <p:spPr>
          <a:xfrm>
            <a:off x="983827" y="592667"/>
            <a:ext cx="299720" cy="74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title=""/>
          <p:cNvSpPr/>
          <p:nvPr>
            <p:custDataLst>
              <p:tags r:id="rId9"/>
            </p:custDataLst>
          </p:nvPr>
        </p:nvSpPr>
        <p:spPr>
          <a:xfrm>
            <a:off x="1283547" y="592667"/>
            <a:ext cx="299720" cy="745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title=""/>
          <p:cNvSpPr/>
          <p:nvPr>
            <p:custDataLst>
              <p:tags r:id="rId10"/>
            </p:custDataLst>
          </p:nvPr>
        </p:nvSpPr>
        <p:spPr>
          <a:xfrm>
            <a:off x="1583267" y="592667"/>
            <a:ext cx="299720" cy="745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title=""/>
          <p:cNvSpPr txBox="1"/>
          <p:nvPr>
            <p:custDataLst>
              <p:tags r:id="rId11"/>
            </p:custDataLst>
          </p:nvPr>
        </p:nvSpPr>
        <p:spPr>
          <a:xfrm>
            <a:off x="5316855" y="426085"/>
            <a:ext cx="6537960" cy="5631180"/>
          </a:xfrm>
          <a:prstGeom prst="rect">
            <a:avLst/>
          </a:prstGeom>
          <a:noFill/>
        </p:spPr>
        <p:txBody>
          <a:bodyPr wrap="square" rtlCol="0" anchor="t">
            <a:spAutoFit/>
          </a:bodyPr>
          <a:lstStyle/>
          <a:p>
            <a:pPr indent="0" fontAlgn="auto">
              <a:lnSpc>
                <a:spcPct val="150000"/>
              </a:lnSpc>
            </a:pPr>
            <a:r>
              <a:rPr lang="zh-CN" altLang="en-US" sz="2000"/>
              <a:t>这道作文题给出两则材料，前面一则侧重于从审美角度谈人与文的关系，突出人的性格对文风的影响，认为作品的格调趣味与作者人品应该是一致的；后面一则更侧重于从道德层面讨论文与人的关系，认为作品的格调趣味与作者人品有可能是背离的。具体立意时，可以参考以下几种角度：</a:t>
            </a:r>
            <a:endParaRPr lang="zh-CN" altLang="en-US" sz="2000"/>
          </a:p>
          <a:p>
            <a:pPr indent="0" fontAlgn="auto">
              <a:lnSpc>
                <a:spcPct val="150000"/>
              </a:lnSpc>
            </a:pPr>
            <a:r>
              <a:rPr lang="zh-CN" altLang="en-US" sz="2000"/>
              <a:t>①</a:t>
            </a:r>
            <a:r>
              <a:rPr lang="zh-CN" altLang="en-US" sz="2000">
                <a:solidFill>
                  <a:srgbClr val="FF0000"/>
                </a:solidFill>
              </a:rPr>
              <a:t>文如其人，言为心声</a:t>
            </a:r>
            <a:r>
              <a:rPr lang="zh-CN" altLang="en-US" sz="2000"/>
              <a:t> (中心论点)。(是什么作品的格调趣味与作者的人品应该是相符合的，性情徧急则为文局促，品性溜淡则下笔悠远。(为什么)作品意境与内涵深远与否在一定程度上反映了作者学识与涵养的多少。人的思想跃然纸上形成作品的格调，而人的思想付诸实践形成人品。结论：</a:t>
            </a:r>
            <a:r>
              <a:rPr lang="zh-CN" altLang="en-US" sz="2000">
                <a:solidFill>
                  <a:srgbClr val="FF0000"/>
                </a:solidFill>
              </a:rPr>
              <a:t>用作品传递力量</a:t>
            </a:r>
            <a:r>
              <a:rPr lang="zh-CN" altLang="en-US" sz="2000"/>
              <a:t>。</a:t>
            </a:r>
            <a:endParaRPr lang="zh-CN"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13" name="文本框 12" title=""/>
          <p:cNvSpPr txBox="1"/>
          <p:nvPr>
            <p:custDataLst>
              <p:tags r:id="rId5"/>
            </p:custDataLst>
          </p:nvPr>
        </p:nvSpPr>
        <p:spPr>
          <a:xfrm>
            <a:off x="623993" y="733213"/>
            <a:ext cx="1985433"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3">
                    <a:lumMod val="50000"/>
                  </a:schemeClr>
                </a:solidFill>
                <a:latin typeface="黑体" panose="02010609060101010101" pitchFamily="49" charset="-122"/>
                <a:ea typeface="黑体" panose="02010609060101010101" pitchFamily="49" charset="-122"/>
                <a:sym typeface="+mn-ea"/>
              </a:rPr>
              <a:t>比较型</a:t>
            </a:r>
            <a:endParaRPr lang="zh-CN" altLang="en-US" sz="3200" b="1">
              <a:solidFill>
                <a:schemeClr val="accent3">
                  <a:lumMod val="50000"/>
                </a:schemeClr>
              </a:solidFill>
              <a:latin typeface="黑体" panose="02010609060101010101" pitchFamily="49" charset="-122"/>
              <a:ea typeface="黑体" panose="02010609060101010101" pitchFamily="49" charset="-122"/>
              <a:sym typeface="+mn-ea"/>
            </a:endParaRPr>
          </a:p>
        </p:txBody>
      </p:sp>
      <p:sp>
        <p:nvSpPr>
          <p:cNvPr id="2" name="文本框 1" title=""/>
          <p:cNvSpPr txBox="1"/>
          <p:nvPr>
            <p:custDataLst>
              <p:tags r:id="rId6"/>
            </p:custDataLst>
          </p:nvPr>
        </p:nvSpPr>
        <p:spPr>
          <a:xfrm>
            <a:off x="357505" y="1534160"/>
            <a:ext cx="4299585" cy="4523105"/>
          </a:xfrm>
          <a:prstGeom prst="rect">
            <a:avLst/>
          </a:prstGeom>
          <a:noFill/>
          <a:ln>
            <a:solidFill>
              <a:schemeClr val="tx1"/>
            </a:solidFill>
            <a:prstDash val="dashDot"/>
          </a:ln>
        </p:spPr>
        <p:txBody>
          <a:bodyPr wrap="square" rtlCol="0" anchor="t">
            <a:spAutoFit/>
          </a:bodyPr>
          <a:lstStyle/>
          <a:p>
            <a:pPr lvl="0" algn="l">
              <a:buClrTx/>
              <a:buSzTx/>
              <a:buFontTx/>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古人说“言为心声”、“文如其人”。性情褊（biǎn）急则为文局促，品性澄（chénɡ）淡则下笔悠远。这意味着作品的格调趣味与作者的人品应该是一致的。</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a:p>
            <a:pPr lvl="0" algn="l">
              <a:buClrTx/>
              <a:buSzTx/>
              <a:buFontTx/>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金代元好问《论诗绝句》却认为“心画心声总失真，文章宁复见为人”，艺术家笔下的高雅不能证明其为人的脱俗。这意味着作品的格调趣味与作者人品有可能是背离的。</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3" name="矩形 32" title=""/>
          <p:cNvSpPr/>
          <p:nvPr>
            <p:custDataLst>
              <p:tags r:id="rId7"/>
            </p:custDataLst>
          </p:nvPr>
        </p:nvSpPr>
        <p:spPr>
          <a:xfrm>
            <a:off x="683260" y="592667"/>
            <a:ext cx="299720" cy="74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title=""/>
          <p:cNvSpPr/>
          <p:nvPr>
            <p:custDataLst>
              <p:tags r:id="rId8"/>
            </p:custDataLst>
          </p:nvPr>
        </p:nvSpPr>
        <p:spPr>
          <a:xfrm>
            <a:off x="983827" y="592667"/>
            <a:ext cx="299720" cy="74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title=""/>
          <p:cNvSpPr/>
          <p:nvPr>
            <p:custDataLst>
              <p:tags r:id="rId9"/>
            </p:custDataLst>
          </p:nvPr>
        </p:nvSpPr>
        <p:spPr>
          <a:xfrm>
            <a:off x="1283547" y="592667"/>
            <a:ext cx="299720" cy="745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title=""/>
          <p:cNvSpPr/>
          <p:nvPr>
            <p:custDataLst>
              <p:tags r:id="rId10"/>
            </p:custDataLst>
          </p:nvPr>
        </p:nvSpPr>
        <p:spPr>
          <a:xfrm>
            <a:off x="1583267" y="592667"/>
            <a:ext cx="299720" cy="745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title=""/>
          <p:cNvSpPr txBox="1"/>
          <p:nvPr>
            <p:custDataLst>
              <p:tags r:id="rId11"/>
            </p:custDataLst>
          </p:nvPr>
        </p:nvSpPr>
        <p:spPr>
          <a:xfrm>
            <a:off x="5293995" y="1032510"/>
            <a:ext cx="6537960" cy="4615815"/>
          </a:xfrm>
          <a:prstGeom prst="rect">
            <a:avLst/>
          </a:prstGeom>
          <a:noFill/>
        </p:spPr>
        <p:txBody>
          <a:bodyPr wrap="square" rtlCol="0" anchor="t">
            <a:spAutoFit/>
          </a:bodyPr>
          <a:lstStyle/>
          <a:p>
            <a:pPr indent="0" fontAlgn="auto">
              <a:lnSpc>
                <a:spcPct val="150000"/>
              </a:lnSpc>
            </a:pPr>
            <a:r>
              <a:rPr lang="zh-CN" altLang="en-US" sz="2800"/>
              <a:t>②</a:t>
            </a:r>
            <a:r>
              <a:rPr lang="zh-CN" altLang="en-US" sz="2800">
                <a:solidFill>
                  <a:srgbClr val="FF0000"/>
                </a:solidFill>
              </a:rPr>
              <a:t>文不如其人</a:t>
            </a:r>
            <a:r>
              <a:rPr lang="zh-CN" altLang="en-US" sz="2800"/>
              <a:t>(中心论点)，(是什么)文章和人品没有必然的联系，文章写得好，并不意味着人品一定好；文章写得不好，也并不意味着人品一定不好。(为什么)一个人的人品建立在他的言行之上，其文章仅是一个参考。结论：</a:t>
            </a:r>
            <a:r>
              <a:rPr lang="zh-CN" altLang="en-US" sz="2800">
                <a:solidFill>
                  <a:srgbClr val="FF0000"/>
                </a:solidFill>
              </a:rPr>
              <a:t>不能把文章与人品混为一谈。</a:t>
            </a:r>
            <a:endParaRPr lang="zh-CN" altLang="en-US" sz="2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13" name="文本框 12" title=""/>
          <p:cNvSpPr txBox="1"/>
          <p:nvPr>
            <p:custDataLst>
              <p:tags r:id="rId5"/>
            </p:custDataLst>
          </p:nvPr>
        </p:nvSpPr>
        <p:spPr>
          <a:xfrm>
            <a:off x="623993" y="733213"/>
            <a:ext cx="1985433"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3">
                    <a:lumMod val="50000"/>
                  </a:schemeClr>
                </a:solidFill>
                <a:latin typeface="黑体" panose="02010609060101010101" pitchFamily="49" charset="-122"/>
                <a:ea typeface="黑体" panose="02010609060101010101" pitchFamily="49" charset="-122"/>
                <a:sym typeface="+mn-ea"/>
              </a:rPr>
              <a:t>比较型</a:t>
            </a:r>
            <a:endParaRPr lang="zh-CN" altLang="en-US" sz="3200" b="1">
              <a:solidFill>
                <a:schemeClr val="accent3">
                  <a:lumMod val="50000"/>
                </a:schemeClr>
              </a:solidFill>
              <a:latin typeface="黑体" panose="02010609060101010101" pitchFamily="49" charset="-122"/>
              <a:ea typeface="黑体" panose="02010609060101010101" pitchFamily="49" charset="-122"/>
              <a:sym typeface="+mn-ea"/>
            </a:endParaRPr>
          </a:p>
        </p:txBody>
      </p:sp>
      <p:sp>
        <p:nvSpPr>
          <p:cNvPr id="2" name="文本框 1" title=""/>
          <p:cNvSpPr txBox="1"/>
          <p:nvPr>
            <p:custDataLst>
              <p:tags r:id="rId6"/>
            </p:custDataLst>
          </p:nvPr>
        </p:nvSpPr>
        <p:spPr>
          <a:xfrm>
            <a:off x="357505" y="1534160"/>
            <a:ext cx="4299585" cy="4523105"/>
          </a:xfrm>
          <a:prstGeom prst="rect">
            <a:avLst/>
          </a:prstGeom>
          <a:noFill/>
          <a:ln>
            <a:solidFill>
              <a:schemeClr val="tx1"/>
            </a:solidFill>
            <a:prstDash val="dashDot"/>
          </a:ln>
        </p:spPr>
        <p:txBody>
          <a:bodyPr wrap="square" rtlCol="0" anchor="t">
            <a:spAutoFit/>
          </a:bodyPr>
          <a:lstStyle/>
          <a:p>
            <a:pPr lvl="0" algn="l">
              <a:buClrTx/>
              <a:buSzTx/>
              <a:buFontTx/>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古人说“言为心声”、“文如其人”。性情褊（biǎn）急则为文局促，品性澄（chénɡ）淡则下笔悠远。这意味着作品的格调趣味与作者的人品应该是一致的。</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a:p>
            <a:pPr lvl="0" algn="l">
              <a:buClrTx/>
              <a:buSzTx/>
              <a:buFontTx/>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金代元好问《论诗绝句》却认为“心画心声总失真，文章宁复见为人”，艺术家笔下的高雅不能证明其为人的脱俗。这意味着作品的格调趣味与作者人品有可能是背离的。</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3" name="矩形 32" title=""/>
          <p:cNvSpPr/>
          <p:nvPr>
            <p:custDataLst>
              <p:tags r:id="rId7"/>
            </p:custDataLst>
          </p:nvPr>
        </p:nvSpPr>
        <p:spPr>
          <a:xfrm>
            <a:off x="683260" y="592667"/>
            <a:ext cx="299720" cy="74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title=""/>
          <p:cNvSpPr/>
          <p:nvPr>
            <p:custDataLst>
              <p:tags r:id="rId8"/>
            </p:custDataLst>
          </p:nvPr>
        </p:nvSpPr>
        <p:spPr>
          <a:xfrm>
            <a:off x="983827" y="592667"/>
            <a:ext cx="299720" cy="74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title=""/>
          <p:cNvSpPr/>
          <p:nvPr>
            <p:custDataLst>
              <p:tags r:id="rId9"/>
            </p:custDataLst>
          </p:nvPr>
        </p:nvSpPr>
        <p:spPr>
          <a:xfrm>
            <a:off x="1283547" y="592667"/>
            <a:ext cx="299720" cy="745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title=""/>
          <p:cNvSpPr/>
          <p:nvPr>
            <p:custDataLst>
              <p:tags r:id="rId10"/>
            </p:custDataLst>
          </p:nvPr>
        </p:nvSpPr>
        <p:spPr>
          <a:xfrm>
            <a:off x="1583267" y="592667"/>
            <a:ext cx="299720" cy="745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title=""/>
          <p:cNvSpPr txBox="1"/>
          <p:nvPr>
            <p:custDataLst>
              <p:tags r:id="rId11"/>
            </p:custDataLst>
          </p:nvPr>
        </p:nvSpPr>
        <p:spPr>
          <a:xfrm>
            <a:off x="5293995" y="1032510"/>
            <a:ext cx="6537960" cy="4615815"/>
          </a:xfrm>
          <a:prstGeom prst="rect">
            <a:avLst/>
          </a:prstGeom>
          <a:noFill/>
        </p:spPr>
        <p:txBody>
          <a:bodyPr wrap="square" rtlCol="0" anchor="t">
            <a:spAutoFit/>
          </a:bodyPr>
          <a:lstStyle/>
          <a:p>
            <a:pPr indent="0" fontAlgn="auto">
              <a:lnSpc>
                <a:spcPct val="150000"/>
              </a:lnSpc>
            </a:pPr>
            <a:r>
              <a:rPr lang="zh-CN" altLang="en-US" sz="2800"/>
              <a:t>③</a:t>
            </a:r>
            <a:r>
              <a:rPr lang="zh-CN" altLang="en-US" sz="2800">
                <a:solidFill>
                  <a:srgbClr val="FF0000"/>
                </a:solidFill>
              </a:rPr>
              <a:t>文章与人品关系复杂，不可一概而论</a:t>
            </a:r>
            <a:r>
              <a:rPr lang="zh-CN" altLang="en-US" sz="2800"/>
              <a:t>(中心论点)。(是什么)因为文章和人品之间，有一定的联系，但没有必然的联系。(为什么)人好文好、人好文差、人鉴文好、人羞文差等各种情况都会存在，所以具体问题要具体分析。结论：</a:t>
            </a:r>
            <a:r>
              <a:rPr lang="zh-CN" altLang="en-US" sz="2800">
                <a:solidFill>
                  <a:srgbClr val="FF0000"/>
                </a:solidFill>
              </a:rPr>
              <a:t>文章与人品的关系，需要具体问题具体分析。</a:t>
            </a:r>
            <a:endParaRPr lang="zh-CN" altLang="en-US" sz="2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15" name="文本框 14" title=""/>
          <p:cNvSpPr txBox="1"/>
          <p:nvPr>
            <p:custDataLst>
              <p:tags r:id="rId5"/>
            </p:custDataLst>
          </p:nvPr>
        </p:nvSpPr>
        <p:spPr>
          <a:xfrm>
            <a:off x="590973" y="933027"/>
            <a:ext cx="1862667" cy="583565"/>
          </a:xfrm>
          <a:prstGeom prst="rect">
            <a:avLst/>
          </a:prstGeom>
          <a:noFill/>
        </p:spPr>
        <p:txBody>
          <a:bodyPr wrap="square" rtlCol="0" anchor="t">
            <a:spAutoFit/>
          </a:bodyPr>
          <a:lstStyle/>
          <a:p>
            <a:pPr marL="285750" indent="-285750">
              <a:buClrTx/>
              <a:buSzTx/>
              <a:buFont typeface="Wingdings" panose="05000000000000000000" charset="0"/>
              <a:buChar char="n"/>
            </a:pPr>
            <a:r>
              <a:rPr lang="zh-CN" altLang="en-US" sz="3200" b="1">
                <a:solidFill>
                  <a:schemeClr val="accent4">
                    <a:lumMod val="75000"/>
                  </a:schemeClr>
                </a:solidFill>
                <a:latin typeface="黑体" panose="02010609060101010101" pitchFamily="49" charset="-122"/>
                <a:ea typeface="黑体" panose="02010609060101010101" pitchFamily="49" charset="-122"/>
                <a:sym typeface="+mn-ea"/>
              </a:rPr>
              <a:t>应用型</a:t>
            </a:r>
            <a:endParaRPr lang="zh-CN" altLang="en-US" sz="3200" b="1">
              <a:solidFill>
                <a:schemeClr val="accent4">
                  <a:lumMod val="75000"/>
                </a:schemeClr>
              </a:solidFill>
              <a:latin typeface="黑体" panose="02010609060101010101" pitchFamily="49" charset="-122"/>
              <a:ea typeface="黑体" panose="02010609060101010101" pitchFamily="49" charset="-122"/>
              <a:sym typeface="+mn-ea"/>
            </a:endParaRPr>
          </a:p>
        </p:txBody>
      </p:sp>
      <p:sp>
        <p:nvSpPr>
          <p:cNvPr id="100" name="文本框 99" title=""/>
          <p:cNvSpPr txBox="1"/>
          <p:nvPr>
            <p:custDataLst>
              <p:tags r:id="rId6"/>
            </p:custDataLst>
          </p:nvPr>
        </p:nvSpPr>
        <p:spPr>
          <a:xfrm>
            <a:off x="815340" y="1546860"/>
            <a:ext cx="10867813" cy="4404360"/>
          </a:xfrm>
          <a:prstGeom prst="rect">
            <a:avLst/>
          </a:prstGeom>
          <a:noFill/>
          <a:ln>
            <a:solidFill>
              <a:schemeClr val="tx1"/>
            </a:solidFill>
            <a:prstDash val="dashDot"/>
          </a:ln>
        </p:spPr>
        <p:txBody>
          <a:bodyPr wrap="square" rtlCol="0" anchor="t">
            <a:spAutoFit/>
          </a:bodyPr>
          <a:lstStyle/>
          <a:p>
            <a:pPr lvl="0" algn="l">
              <a:lnSpc>
                <a:spcPct val="150000"/>
              </a:lnSpc>
              <a:buClrTx/>
              <a:buSzTx/>
              <a:buFontTx/>
            </a:pPr>
            <a:r>
              <a:rPr lang="en-US" altLang="zh-CN" sz="2665"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65" b="1">
                <a:latin typeface="楷体" panose="02010609060101010101" pitchFamily="49" charset="-122"/>
                <a:ea typeface="楷体" panose="02010609060101010101" pitchFamily="49" charset="-122"/>
                <a:cs typeface="楷体" panose="02010609060101010101" pitchFamily="49" charset="-122"/>
                <a:sym typeface="+mn-ea"/>
              </a:rPr>
              <a:t>高中生活已经快要结束了，你将会度过人生中最充实的三年时光，这是生命中的又一个新的起点，也是学习道路上的又一次新的飞跃。将要离开高中校园的你，必定期待与激昂奋斗的青春来一次对话，也肯定有许多梦想和希冀。</a:t>
            </a:r>
            <a:endParaRPr lang="zh-CN" altLang="en-US" sz="2665" b="1">
              <a:latin typeface="楷体" panose="02010609060101010101" pitchFamily="49" charset="-122"/>
              <a:ea typeface="楷体" panose="02010609060101010101" pitchFamily="49" charset="-122"/>
              <a:cs typeface="楷体" panose="02010609060101010101" pitchFamily="49" charset="-122"/>
              <a:sym typeface="+mn-ea"/>
            </a:endParaRPr>
          </a:p>
          <a:p>
            <a:pPr lvl="0" algn="l">
              <a:lnSpc>
                <a:spcPct val="150000"/>
              </a:lnSpc>
              <a:buClrTx/>
              <a:buSzTx/>
              <a:buFontTx/>
            </a:pPr>
            <a:r>
              <a:rPr lang="en-US" altLang="zh-CN" sz="2665"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65" b="1">
                <a:latin typeface="楷体" panose="02010609060101010101" pitchFamily="49" charset="-122"/>
                <a:ea typeface="楷体" panose="02010609060101010101" pitchFamily="49" charset="-122"/>
                <a:cs typeface="楷体" panose="02010609060101010101" pitchFamily="49" charset="-122"/>
                <a:sym typeface="+mn-ea"/>
              </a:rPr>
              <a:t>作为准毕业生代表，在学校毕业典礼上发言，请你写一篇发言稿。</a:t>
            </a:r>
            <a:endParaRPr lang="zh-CN" altLang="en-US" sz="2665" b="1">
              <a:latin typeface="楷体" panose="02010609060101010101" pitchFamily="49" charset="-122"/>
              <a:ea typeface="楷体" panose="02010609060101010101" pitchFamily="49" charset="-122"/>
              <a:cs typeface="楷体" panose="02010609060101010101" pitchFamily="49" charset="-122"/>
              <a:sym typeface="+mn-ea"/>
            </a:endParaRPr>
          </a:p>
          <a:p>
            <a:pPr lvl="0" algn="l">
              <a:lnSpc>
                <a:spcPct val="150000"/>
              </a:lnSpc>
              <a:buClrTx/>
              <a:buSzTx/>
              <a:buFontTx/>
            </a:pPr>
            <a:r>
              <a:rPr lang="en-US" altLang="zh-CN" sz="2665"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65" b="1">
                <a:latin typeface="楷体" panose="02010609060101010101" pitchFamily="49" charset="-122"/>
                <a:ea typeface="楷体" panose="02010609060101010101" pitchFamily="49" charset="-122"/>
                <a:cs typeface="楷体" panose="02010609060101010101" pitchFamily="49" charset="-122"/>
                <a:sym typeface="+mn-ea"/>
              </a:rPr>
              <a:t>要求：自拟标题，自选角度，确定立意；不要套作，不得抄袭；不得泄露个人信息；不少于800字。</a:t>
            </a:r>
            <a:endParaRPr lang="zh-CN" altLang="en-US" sz="2665"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title=""/>
          <p:cNvSpPr txBox="1"/>
          <p:nvPr>
            <p:custDataLst>
              <p:tags r:id="rId7"/>
            </p:custDataLst>
          </p:nvPr>
        </p:nvSpPr>
        <p:spPr>
          <a:xfrm>
            <a:off x="2639060" y="974513"/>
            <a:ext cx="4572000" cy="501650"/>
          </a:xfrm>
          <a:prstGeom prst="rect">
            <a:avLst/>
          </a:prstGeom>
          <a:noFill/>
        </p:spPr>
        <p:txBody>
          <a:bodyPr wrap="square" rtlCol="0">
            <a:spAutoFit/>
          </a:bodyPr>
          <a:lstStyle/>
          <a:p>
            <a:r>
              <a:rPr lang="zh-CN" altLang="en-US" sz="2665" b="1">
                <a:latin typeface="宋体" panose="02010600030101010101" pitchFamily="2" charset="-122"/>
                <a:ea typeface="宋体" panose="02010600030101010101" pitchFamily="2" charset="-122"/>
                <a:cs typeface="宋体" panose="02010600030101010101" pitchFamily="2" charset="-122"/>
              </a:rPr>
              <a:t>演讲稿、书信、倡议书</a:t>
            </a:r>
            <a:r>
              <a:rPr lang="en-US" altLang="zh-CN" sz="2665" b="1">
                <a:latin typeface="宋体" panose="02010600030101010101" pitchFamily="2" charset="-122"/>
                <a:ea typeface="宋体" panose="02010600030101010101" pitchFamily="2" charset="-122"/>
                <a:cs typeface="宋体" panose="02010600030101010101" pitchFamily="2" charset="-122"/>
              </a:rPr>
              <a:t>……</a:t>
            </a:r>
            <a:endParaRPr lang="en-US" altLang="zh-CN" sz="2665" b="1">
              <a:latin typeface="宋体" panose="02010600030101010101" pitchFamily="2" charset="-122"/>
              <a:ea typeface="宋体" panose="02010600030101010101" pitchFamily="2" charset="-122"/>
              <a:cs typeface="宋体" panose="02010600030101010101" pitchFamily="2" charset="-122"/>
            </a:endParaRPr>
          </a:p>
        </p:txBody>
      </p:sp>
      <p:grpSp>
        <p:nvGrpSpPr>
          <p:cNvPr id="32" name="组合 31" title=""/>
          <p:cNvGrpSpPr/>
          <p:nvPr>
            <p:custDataLst>
              <p:tags r:id="rId8"/>
            </p:custDataLst>
          </p:nvPr>
        </p:nvGrpSpPr>
        <p:grpSpPr>
          <a:xfrm>
            <a:off x="683571" y="592363"/>
            <a:ext cx="1199456" cy="74689"/>
            <a:chOff x="0" y="2842590"/>
            <a:chExt cx="7054752" cy="89199"/>
          </a:xfrm>
        </p:grpSpPr>
        <p:sp>
          <p:nvSpPr>
            <p:cNvPr id="33" name="矩形 32"/>
            <p:cNvSpPr/>
            <p:nvPr>
              <p:custDataLst>
                <p:tags r:id="rId9"/>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10"/>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11"/>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12"/>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grpSp>
        <p:nvGrpSpPr>
          <p:cNvPr id="32" name="组合 31" title=""/>
          <p:cNvGrpSpPr/>
          <p:nvPr>
            <p:custDataLst>
              <p:tags r:id="rId5"/>
            </p:custDataLst>
          </p:nvPr>
        </p:nvGrpSpPr>
        <p:grpSpPr>
          <a:xfrm>
            <a:off x="683571" y="592363"/>
            <a:ext cx="1199456" cy="74689"/>
            <a:chOff x="0" y="2842590"/>
            <a:chExt cx="7054752" cy="89199"/>
          </a:xfrm>
        </p:grpSpPr>
        <p:sp>
          <p:nvSpPr>
            <p:cNvPr id="33" name="矩形 32"/>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文本框 1" title=""/>
          <p:cNvSpPr txBox="1"/>
          <p:nvPr>
            <p:custDataLst>
              <p:tags r:id="rId10"/>
            </p:custDataLst>
          </p:nvPr>
        </p:nvSpPr>
        <p:spPr>
          <a:xfrm>
            <a:off x="623993" y="667173"/>
            <a:ext cx="1943947" cy="583565"/>
          </a:xfrm>
          <a:prstGeom prst="rect">
            <a:avLst/>
          </a:prstGeom>
          <a:noFill/>
        </p:spPr>
        <p:txBody>
          <a:bodyPr wrap="square" rtlCol="0" anchor="t">
            <a:spAutoFit/>
          </a:bodyPr>
          <a:lstStyle/>
          <a:p>
            <a:r>
              <a:rPr lang="zh-CN" altLang="en-US" sz="3200" b="1">
                <a:solidFill>
                  <a:schemeClr val="tx1"/>
                </a:solidFill>
                <a:latin typeface="黑体" panose="02010609060101010101" pitchFamily="49" charset="-122"/>
                <a:ea typeface="黑体" panose="02010609060101010101" pitchFamily="49" charset="-122"/>
              </a:rPr>
              <a:t>审题原则</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3" name="文本框 2" title=""/>
          <p:cNvSpPr txBox="1"/>
          <p:nvPr>
            <p:custDataLst>
              <p:tags r:id="rId11"/>
            </p:custDataLst>
          </p:nvPr>
        </p:nvSpPr>
        <p:spPr>
          <a:xfrm>
            <a:off x="815340" y="4493260"/>
            <a:ext cx="10966027" cy="1322070"/>
          </a:xfrm>
          <a:prstGeom prst="rect">
            <a:avLst/>
          </a:prstGeom>
          <a:noFill/>
        </p:spPr>
        <p:txBody>
          <a:bodyPr wrap="square" rtlCol="0" anchor="t">
            <a:spAutoFit/>
          </a:bodyPr>
          <a:lstStyle/>
          <a:p>
            <a:pPr marL="342900" lvl="0" indent="-342900" algn="l">
              <a:buClrTx/>
              <a:buSzTx/>
              <a:buFont typeface="Arial" panose="020b0604020202020204" pitchFamily="34" charset="0"/>
              <a:buChar char="•"/>
            </a:pPr>
            <a:r>
              <a:rPr lang="zh-CN" altLang="en-US" sz="2665" b="1">
                <a:solidFill>
                  <a:schemeClr val="accent4">
                    <a:lumMod val="75000"/>
                  </a:schemeClr>
                </a:solidFill>
                <a:latin typeface="楷体" panose="02010609060101010101" pitchFamily="49" charset="-122"/>
                <a:ea typeface="楷体" panose="02010609060101010101" pitchFamily="49" charset="-122"/>
                <a:sym typeface="+mn-ea"/>
              </a:rPr>
              <a:t>以立德树人、依法治国、社会主义价值观、中国优秀传统文化为核心</a:t>
            </a:r>
            <a:endParaRPr lang="zh-CN" altLang="en-US" sz="2665" b="1">
              <a:solidFill>
                <a:schemeClr val="accent4">
                  <a:lumMod val="75000"/>
                </a:schemeClr>
              </a:solidFill>
              <a:latin typeface="楷体" panose="02010609060101010101" pitchFamily="49" charset="-122"/>
              <a:ea typeface="楷体" panose="02010609060101010101" pitchFamily="49" charset="-122"/>
              <a:sym typeface="+mn-ea"/>
            </a:endParaRPr>
          </a:p>
          <a:p>
            <a:pPr marL="342900" lvl="0" indent="-342900" algn="l">
              <a:buClrTx/>
              <a:buSzTx/>
              <a:buFont typeface="Arial" panose="020b0604020202020204" pitchFamily="34" charset="0"/>
              <a:buChar char="•"/>
            </a:pPr>
            <a:r>
              <a:rPr lang="zh-CN" altLang="en-US" sz="2665" b="1">
                <a:solidFill>
                  <a:schemeClr val="accent4">
                    <a:lumMod val="75000"/>
                  </a:schemeClr>
                </a:solidFill>
                <a:latin typeface="楷体" panose="02010609060101010101" pitchFamily="49" charset="-122"/>
                <a:ea typeface="楷体" panose="02010609060101010101" pitchFamily="49" charset="-122"/>
                <a:sym typeface="+mn-ea"/>
              </a:rPr>
              <a:t>以创新能力为重点</a:t>
            </a:r>
            <a:endParaRPr lang="zh-CN" altLang="en-US" sz="2665" b="1">
              <a:solidFill>
                <a:schemeClr val="accent4">
                  <a:lumMod val="75000"/>
                </a:schemeClr>
              </a:solidFill>
              <a:latin typeface="楷体" panose="02010609060101010101" pitchFamily="49" charset="-122"/>
              <a:ea typeface="楷体" panose="02010609060101010101" pitchFamily="49" charset="-122"/>
              <a:sym typeface="+mn-ea"/>
            </a:endParaRPr>
          </a:p>
          <a:p>
            <a:pPr marL="342900" lvl="0" indent="-342900" algn="l">
              <a:buClrTx/>
              <a:buSzTx/>
              <a:buFont typeface="Arial" panose="020b0604020202020204" pitchFamily="34" charset="0"/>
              <a:buChar char="•"/>
            </a:pPr>
            <a:r>
              <a:rPr lang="zh-CN" altLang="en-US" sz="2665" b="1">
                <a:solidFill>
                  <a:schemeClr val="accent4">
                    <a:lumMod val="75000"/>
                  </a:schemeClr>
                </a:solidFill>
                <a:latin typeface="楷体" panose="02010609060101010101" pitchFamily="49" charset="-122"/>
                <a:ea typeface="楷体" panose="02010609060101010101" pitchFamily="49" charset="-122"/>
                <a:sym typeface="+mn-ea"/>
              </a:rPr>
              <a:t>确保 “三观”（ 世界观、人生观、价值观） 正确</a:t>
            </a:r>
            <a:endParaRPr lang="zh-CN" altLang="en-US" sz="2665" b="1">
              <a:solidFill>
                <a:schemeClr val="accent4">
                  <a:lumMod val="75000"/>
                </a:schemeClr>
              </a:solidFill>
              <a:latin typeface="楷体" panose="02010609060101010101" pitchFamily="49" charset="-122"/>
              <a:ea typeface="楷体" panose="02010609060101010101" pitchFamily="49" charset="-122"/>
              <a:sym typeface="+mn-ea"/>
            </a:endParaRPr>
          </a:p>
        </p:txBody>
      </p:sp>
      <p:sp>
        <p:nvSpPr>
          <p:cNvPr id="4" name="文本框 3" title=""/>
          <p:cNvSpPr txBox="1"/>
          <p:nvPr>
            <p:custDataLst>
              <p:tags r:id="rId12"/>
            </p:custDataLst>
          </p:nvPr>
        </p:nvSpPr>
        <p:spPr>
          <a:xfrm>
            <a:off x="793327" y="1413087"/>
            <a:ext cx="1546860" cy="501650"/>
          </a:xfrm>
          <a:prstGeom prst="rect">
            <a:avLst/>
          </a:prstGeom>
          <a:noFill/>
          <a:ln>
            <a:solidFill>
              <a:srgbClr val="7030A0"/>
            </a:solidFill>
          </a:ln>
        </p:spPr>
        <p:txBody>
          <a:bodyPr wrap="none" rtlCol="0">
            <a:spAutoFit/>
          </a:bodyPr>
          <a:lstStyle/>
          <a:p>
            <a:pPr algn="l"/>
            <a:r>
              <a:rPr lang="zh-CN" altLang="en-US" sz="2665" b="1">
                <a:solidFill>
                  <a:srgbClr val="7030A0"/>
                </a:solidFill>
                <a:latin typeface="黑体" panose="02010609060101010101" pitchFamily="49" charset="-122"/>
                <a:ea typeface="黑体" panose="02010609060101010101" pitchFamily="49" charset="-122"/>
                <a:sym typeface="+mn-ea"/>
              </a:rPr>
              <a:t>观点鲜明</a:t>
            </a:r>
            <a:endParaRPr lang="zh-CN" altLang="en-US" sz="2665" b="1">
              <a:solidFill>
                <a:srgbClr val="7030A0"/>
              </a:solidFill>
              <a:latin typeface="黑体" panose="02010609060101010101" pitchFamily="49" charset="-122"/>
              <a:ea typeface="黑体" panose="02010609060101010101" pitchFamily="49" charset="-122"/>
              <a:sym typeface="+mn-ea"/>
            </a:endParaRPr>
          </a:p>
        </p:txBody>
      </p:sp>
      <p:sp>
        <p:nvSpPr>
          <p:cNvPr id="5" name="文本框 4" title=""/>
          <p:cNvSpPr txBox="1"/>
          <p:nvPr>
            <p:custDataLst>
              <p:tags r:id="rId13"/>
            </p:custDataLst>
          </p:nvPr>
        </p:nvSpPr>
        <p:spPr>
          <a:xfrm>
            <a:off x="2398607" y="1413087"/>
            <a:ext cx="8888307" cy="501650"/>
          </a:xfrm>
          <a:prstGeom prst="rect">
            <a:avLst/>
          </a:prstGeom>
          <a:noFill/>
        </p:spPr>
        <p:txBody>
          <a:bodyPr wrap="square" rtlCol="0">
            <a:spAutoFit/>
          </a:bodyPr>
          <a:lstStyle/>
          <a:p>
            <a:pPr algn="l"/>
            <a:r>
              <a:rPr lang="zh-CN" altLang="en-US" sz="2665" b="1">
                <a:solidFill>
                  <a:srgbClr val="7030A0"/>
                </a:solidFill>
                <a:latin typeface="楷体" panose="02010609060101010101" pitchFamily="49" charset="-122"/>
                <a:ea typeface="楷体" panose="02010609060101010101" pitchFamily="49" charset="-122"/>
                <a:sym typeface="+mn-ea"/>
              </a:rPr>
              <a:t>不能二元对立，既赞成甲，又赞成乙，造成观点矛盾对立</a:t>
            </a:r>
            <a:endParaRPr lang="zh-CN" altLang="en-US" sz="2665" b="1">
              <a:solidFill>
                <a:srgbClr val="7030A0"/>
              </a:solidFill>
              <a:latin typeface="楷体" panose="02010609060101010101" pitchFamily="49" charset="-122"/>
              <a:ea typeface="楷体" panose="02010609060101010101" pitchFamily="49" charset="-122"/>
              <a:sym typeface="+mn-ea"/>
            </a:endParaRPr>
          </a:p>
        </p:txBody>
      </p:sp>
      <p:sp>
        <p:nvSpPr>
          <p:cNvPr id="6" name="文本框 5" title=""/>
          <p:cNvSpPr txBox="1"/>
          <p:nvPr>
            <p:custDataLst>
              <p:tags r:id="rId14"/>
            </p:custDataLst>
          </p:nvPr>
        </p:nvSpPr>
        <p:spPr>
          <a:xfrm>
            <a:off x="793327" y="2355427"/>
            <a:ext cx="1605280" cy="501650"/>
          </a:xfrm>
          <a:prstGeom prst="rect">
            <a:avLst/>
          </a:prstGeom>
          <a:noFill/>
          <a:ln>
            <a:solidFill>
              <a:schemeClr val="accent2">
                <a:lumMod val="50000"/>
              </a:schemeClr>
            </a:solidFill>
          </a:ln>
        </p:spPr>
        <p:txBody>
          <a:bodyPr wrap="square" rtlCol="0">
            <a:spAutoFit/>
          </a:bodyPr>
          <a:lstStyle/>
          <a:p>
            <a:pPr lvl="0" algn="l">
              <a:buClrTx/>
              <a:buSzTx/>
              <a:buFontTx/>
            </a:pPr>
            <a:r>
              <a:rPr lang="zh-CN" altLang="en-US" sz="2665" b="1">
                <a:solidFill>
                  <a:schemeClr val="accent2">
                    <a:lumMod val="50000"/>
                  </a:schemeClr>
                </a:solidFill>
                <a:latin typeface="黑体" panose="02010609060101010101" pitchFamily="49" charset="-122"/>
                <a:ea typeface="黑体" panose="02010609060101010101" pitchFamily="49" charset="-122"/>
                <a:sym typeface="+mn-ea"/>
              </a:rPr>
              <a:t>直面问题</a:t>
            </a:r>
            <a:endParaRPr lang="zh-CN" altLang="en-US" sz="2665" b="1">
              <a:solidFill>
                <a:schemeClr val="accent2">
                  <a:lumMod val="50000"/>
                </a:schemeClr>
              </a:solidFill>
              <a:latin typeface="黑体" panose="02010609060101010101" pitchFamily="49" charset="-122"/>
              <a:ea typeface="黑体" panose="02010609060101010101" pitchFamily="49" charset="-122"/>
              <a:sym typeface="+mn-ea"/>
            </a:endParaRPr>
          </a:p>
        </p:txBody>
      </p:sp>
      <p:sp>
        <p:nvSpPr>
          <p:cNvPr id="7" name="文本框 6" title=""/>
          <p:cNvSpPr txBox="1"/>
          <p:nvPr>
            <p:custDataLst>
              <p:tags r:id="rId15"/>
            </p:custDataLst>
          </p:nvPr>
        </p:nvSpPr>
        <p:spPr>
          <a:xfrm>
            <a:off x="2398607" y="2373207"/>
            <a:ext cx="7229687" cy="1322070"/>
          </a:xfrm>
          <a:prstGeom prst="rect">
            <a:avLst/>
          </a:prstGeom>
          <a:noFill/>
        </p:spPr>
        <p:txBody>
          <a:bodyPr wrap="square" rtlCol="0">
            <a:spAutoFit/>
          </a:bodyPr>
          <a:lstStyle/>
          <a:p>
            <a:pPr marL="342900" lvl="0" indent="-342900" algn="l">
              <a:buClrTx/>
              <a:buSzTx/>
              <a:buFont typeface="Arial" panose="020b0604020202020204" pitchFamily="34" charset="0"/>
              <a:buChar char="•"/>
            </a:pPr>
            <a:r>
              <a:rPr lang="zh-CN" altLang="en-US" sz="2665" b="1">
                <a:solidFill>
                  <a:schemeClr val="accent2">
                    <a:lumMod val="50000"/>
                  </a:schemeClr>
                </a:solidFill>
                <a:latin typeface="楷体" panose="02010609060101010101" pitchFamily="49" charset="-122"/>
                <a:ea typeface="楷体" panose="02010609060101010101" pitchFamily="49" charset="-122"/>
                <a:sym typeface="+mn-ea"/>
              </a:rPr>
              <a:t>切忌空话套话、不着边际</a:t>
            </a:r>
            <a:endParaRPr lang="zh-CN" altLang="en-US" sz="2665" b="1">
              <a:solidFill>
                <a:schemeClr val="accent2">
                  <a:lumMod val="50000"/>
                </a:schemeClr>
              </a:solidFill>
              <a:latin typeface="楷体" panose="02010609060101010101" pitchFamily="49" charset="-122"/>
              <a:ea typeface="楷体" panose="02010609060101010101" pitchFamily="49" charset="-122"/>
              <a:sym typeface="+mn-ea"/>
            </a:endParaRPr>
          </a:p>
          <a:p>
            <a:pPr marL="342900" lvl="0" indent="-342900" algn="l">
              <a:buClrTx/>
              <a:buSzTx/>
              <a:buFont typeface="Arial" panose="020b0604020202020204" pitchFamily="34" charset="0"/>
              <a:buChar char="•"/>
            </a:pPr>
            <a:r>
              <a:rPr lang="zh-CN" altLang="en-US" sz="2665" b="1">
                <a:solidFill>
                  <a:schemeClr val="accent2">
                    <a:lumMod val="50000"/>
                  </a:schemeClr>
                </a:solidFill>
                <a:latin typeface="楷体" panose="02010609060101010101" pitchFamily="49" charset="-122"/>
                <a:ea typeface="楷体" panose="02010609060101010101" pitchFamily="49" charset="-122"/>
                <a:sym typeface="+mn-ea"/>
              </a:rPr>
              <a:t>要逐次分析问题产生的原因、危害、后果</a:t>
            </a:r>
            <a:endParaRPr lang="zh-CN" altLang="en-US" sz="2665" b="1">
              <a:solidFill>
                <a:schemeClr val="accent2">
                  <a:lumMod val="50000"/>
                </a:schemeClr>
              </a:solidFill>
              <a:latin typeface="楷体" panose="02010609060101010101" pitchFamily="49" charset="-122"/>
              <a:ea typeface="楷体" panose="02010609060101010101" pitchFamily="49" charset="-122"/>
              <a:sym typeface="+mn-ea"/>
            </a:endParaRPr>
          </a:p>
          <a:p>
            <a:pPr marL="342900" lvl="0" indent="-342900" algn="l">
              <a:buClrTx/>
              <a:buSzTx/>
              <a:buFont typeface="Arial" panose="020b0604020202020204" pitchFamily="34" charset="0"/>
              <a:buChar char="•"/>
            </a:pPr>
            <a:r>
              <a:rPr lang="zh-CN" altLang="en-US" sz="2665" b="1">
                <a:solidFill>
                  <a:schemeClr val="accent2">
                    <a:lumMod val="50000"/>
                  </a:schemeClr>
                </a:solidFill>
                <a:latin typeface="楷体" panose="02010609060101010101" pitchFamily="49" charset="-122"/>
                <a:ea typeface="楷体" panose="02010609060101010101" pitchFamily="49" charset="-122"/>
                <a:sym typeface="+mn-ea"/>
              </a:rPr>
              <a:t>提出解决问题的办法</a:t>
            </a:r>
            <a:endParaRPr lang="zh-CN" altLang="en-US" sz="2665" b="1">
              <a:solidFill>
                <a:schemeClr val="accent2">
                  <a:lumMod val="50000"/>
                </a:schemeClr>
              </a:solidFill>
              <a:latin typeface="楷体" panose="02010609060101010101" pitchFamily="49" charset="-122"/>
              <a:ea typeface="楷体" panose="02010609060101010101" pitchFamily="49" charset="-122"/>
              <a:sym typeface="+mn-ea"/>
            </a:endParaRPr>
          </a:p>
        </p:txBody>
      </p:sp>
      <p:sp>
        <p:nvSpPr>
          <p:cNvPr id="8" name="文本框 7" title=""/>
          <p:cNvSpPr txBox="1"/>
          <p:nvPr>
            <p:custDataLst>
              <p:tags r:id="rId16"/>
            </p:custDataLst>
          </p:nvPr>
        </p:nvSpPr>
        <p:spPr>
          <a:xfrm>
            <a:off x="793327" y="3961553"/>
            <a:ext cx="2771987" cy="501650"/>
          </a:xfrm>
          <a:prstGeom prst="rect">
            <a:avLst/>
          </a:prstGeom>
          <a:noFill/>
          <a:ln>
            <a:solidFill>
              <a:schemeClr val="accent4">
                <a:lumMod val="75000"/>
              </a:schemeClr>
            </a:solidFill>
          </a:ln>
        </p:spPr>
        <p:txBody>
          <a:bodyPr wrap="square" rtlCol="0">
            <a:spAutoFit/>
          </a:bodyPr>
          <a:lstStyle/>
          <a:p>
            <a:pPr lvl="0" algn="l">
              <a:buClrTx/>
              <a:buSzTx/>
              <a:buFontTx/>
            </a:pPr>
            <a:r>
              <a:rPr lang="zh-CN" altLang="en-US" sz="2665" b="1">
                <a:solidFill>
                  <a:schemeClr val="accent4">
                    <a:lumMod val="75000"/>
                  </a:schemeClr>
                </a:solidFill>
                <a:latin typeface="黑体" panose="02010609060101010101" pitchFamily="49" charset="-122"/>
                <a:ea typeface="黑体" panose="02010609060101010101" pitchFamily="49" charset="-122"/>
                <a:sym typeface="+mn-ea"/>
              </a:rPr>
              <a:t>坚持“四心一点”</a:t>
            </a:r>
            <a:endParaRPr lang="zh-CN" altLang="en-US" sz="2665" b="1">
              <a:solidFill>
                <a:schemeClr val="accent4">
                  <a:lumMod val="75000"/>
                </a:schemeClr>
              </a:solidFill>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grpSp>
        <p:nvGrpSpPr>
          <p:cNvPr id="32" name="组合 31" title=""/>
          <p:cNvGrpSpPr/>
          <p:nvPr>
            <p:custDataLst>
              <p:tags r:id="rId5"/>
            </p:custDataLst>
          </p:nvPr>
        </p:nvGrpSpPr>
        <p:grpSpPr>
          <a:xfrm>
            <a:off x="683571" y="592363"/>
            <a:ext cx="1199456" cy="74689"/>
            <a:chOff x="0" y="2842590"/>
            <a:chExt cx="7054752" cy="89199"/>
          </a:xfrm>
        </p:grpSpPr>
        <p:sp>
          <p:nvSpPr>
            <p:cNvPr id="33" name="矩形 32"/>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 name="文本框 2" title=""/>
          <p:cNvSpPr txBox="1"/>
          <p:nvPr>
            <p:custDataLst>
              <p:tags r:id="rId10"/>
            </p:custDataLst>
          </p:nvPr>
        </p:nvSpPr>
        <p:spPr>
          <a:xfrm>
            <a:off x="623993" y="836507"/>
            <a:ext cx="1983740" cy="583565"/>
          </a:xfrm>
          <a:prstGeom prst="rect">
            <a:avLst/>
          </a:prstGeom>
          <a:noFill/>
        </p:spPr>
        <p:txBody>
          <a:bodyPr wrap="square" rtlCol="0" anchor="t">
            <a:spAutoFit/>
          </a:bodyPr>
          <a:lstStyle/>
          <a:p>
            <a:pPr lvl="0" algn="l">
              <a:buClrTx/>
              <a:buSzTx/>
              <a:buFontTx/>
            </a:pPr>
            <a:r>
              <a:rPr lang="zh-CN" altLang="en-US" sz="3200" b="1">
                <a:latin typeface="黑体" panose="02010609060101010101" pitchFamily="49" charset="-122"/>
                <a:ea typeface="黑体" panose="02010609060101010101" pitchFamily="49" charset="-122"/>
                <a:sym typeface="+mn-ea"/>
              </a:rPr>
              <a:t>行文结构</a:t>
            </a:r>
            <a:endParaRPr lang="zh-CN" altLang="en-US" sz="3200" b="1">
              <a:latin typeface="黑体" panose="02010609060101010101" pitchFamily="49" charset="-122"/>
              <a:ea typeface="黑体" panose="02010609060101010101" pitchFamily="49" charset="-122"/>
              <a:sym typeface="+mn-ea"/>
            </a:endParaRPr>
          </a:p>
        </p:txBody>
      </p:sp>
      <p:grpSp>
        <p:nvGrpSpPr>
          <p:cNvPr id="21" name="组合 20" title=""/>
          <p:cNvGrpSpPr/>
          <p:nvPr>
            <p:custDataLst>
              <p:tags r:id="rId11"/>
            </p:custDataLst>
          </p:nvPr>
        </p:nvGrpSpPr>
        <p:grpSpPr>
          <a:xfrm>
            <a:off x="524933" y="1796627"/>
            <a:ext cx="11339407" cy="3462020"/>
            <a:chOff x="620" y="2122"/>
            <a:chExt cx="13393" cy="4089"/>
          </a:xfrm>
        </p:grpSpPr>
        <p:sp>
          <p:nvSpPr>
            <p:cNvPr id="2" name="文本框 1"/>
            <p:cNvSpPr txBox="1"/>
            <p:nvPr>
              <p:custDataLst>
                <p:tags r:id="rId12"/>
              </p:custDataLst>
            </p:nvPr>
          </p:nvSpPr>
          <p:spPr>
            <a:xfrm>
              <a:off x="702" y="4731"/>
              <a:ext cx="5151" cy="1077"/>
            </a:xfrm>
            <a:prstGeom prst="rect">
              <a:avLst/>
            </a:prstGeom>
            <a:noFill/>
          </p:spPr>
          <p:txBody>
            <a:bodyPr wrap="square" rtlCol="0" anchor="t">
              <a:spAutoFit/>
            </a:bodyPr>
            <a:lstStyle/>
            <a:p>
              <a:pPr lvl="0" algn="l">
                <a:buClrTx/>
                <a:buSzTx/>
                <a:buFontTx/>
              </a:pPr>
              <a:r>
                <a:rPr lang="zh-CN" altLang="en-US" sz="2665" b="1">
                  <a:sym typeface="+mn-ea"/>
                </a:rPr>
                <a:t>提出解决问题的想法和方案（解决问题）</a:t>
              </a:r>
              <a:endParaRPr lang="zh-CN" altLang="en-US" sz="2665" b="1">
                <a:sym typeface="+mn-ea"/>
              </a:endParaRPr>
            </a:p>
          </p:txBody>
        </p:sp>
        <p:sp>
          <p:nvSpPr>
            <p:cNvPr id="4" name="Freeform 21"/>
            <p:cNvSpPr/>
            <p:nvPr>
              <p:custDataLst>
                <p:tags r:id="rId13"/>
              </p:custDataLst>
            </p:nvPr>
          </p:nvSpPr>
          <p:spPr bwMode="auto">
            <a:xfrm>
              <a:off x="5829" y="2236"/>
              <a:ext cx="1535" cy="1533"/>
            </a:xfrm>
            <a:custGeom>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endParaRPr lang="zh-CN" altLang="en-US" sz="2400"/>
            </a:p>
          </p:txBody>
        </p:sp>
        <p:sp>
          <p:nvSpPr>
            <p:cNvPr id="6" name="Rectangle 25"/>
            <p:cNvSpPr>
              <a:spLocks noChangeArrowheads="1"/>
            </p:cNvSpPr>
            <p:nvPr>
              <p:custDataLst>
                <p:tags r:id="rId14"/>
              </p:custDataLst>
            </p:nvPr>
          </p:nvSpPr>
          <p:spPr bwMode="auto">
            <a:xfrm>
              <a:off x="6158" y="2445"/>
              <a:ext cx="801"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335" b="1">
                  <a:solidFill>
                    <a:srgbClr val="FFFFFF"/>
                  </a:solidFill>
                  <a:latin typeface="+mj-lt"/>
                </a:rPr>
                <a:t>引</a:t>
              </a:r>
              <a:endParaRPr lang="zh-CN" altLang="zh-CN" sz="5335" b="1">
                <a:solidFill>
                  <a:srgbClr val="FFFFFF"/>
                </a:solidFill>
                <a:latin typeface="+mj-lt"/>
              </a:endParaRPr>
            </a:p>
          </p:txBody>
        </p:sp>
        <p:sp>
          <p:nvSpPr>
            <p:cNvPr id="5" name="文本框 4"/>
            <p:cNvSpPr txBox="1"/>
            <p:nvPr>
              <p:custDataLst>
                <p:tags r:id="rId15"/>
              </p:custDataLst>
            </p:nvPr>
          </p:nvSpPr>
          <p:spPr>
            <a:xfrm>
              <a:off x="620" y="2122"/>
              <a:ext cx="5207" cy="1077"/>
            </a:xfrm>
            <a:prstGeom prst="rect">
              <a:avLst/>
            </a:prstGeom>
            <a:noFill/>
          </p:spPr>
          <p:txBody>
            <a:bodyPr wrap="square" rtlCol="0">
              <a:spAutoFit/>
            </a:bodyPr>
            <a:lstStyle/>
            <a:p>
              <a:pPr algn="l"/>
              <a:r>
                <a:rPr lang="zh-CN" altLang="en-US" sz="2665" b="1">
                  <a:sym typeface="+mn-ea"/>
                </a:rPr>
                <a:t>引用材料，选择某种说法（提出观点或者说提出问题）</a:t>
              </a:r>
              <a:endParaRPr lang="zh-CN" altLang="en-US" sz="2665" b="1">
                <a:sym typeface="+mn-ea"/>
              </a:endParaRPr>
            </a:p>
          </p:txBody>
        </p:sp>
        <p:sp>
          <p:nvSpPr>
            <p:cNvPr id="8" name="Freeform 22"/>
            <p:cNvSpPr/>
            <p:nvPr>
              <p:custDataLst>
                <p:tags r:id="rId16"/>
              </p:custDataLst>
            </p:nvPr>
          </p:nvSpPr>
          <p:spPr bwMode="auto">
            <a:xfrm>
              <a:off x="7366" y="2236"/>
              <a:ext cx="1532" cy="1533"/>
            </a:xfrm>
            <a:custGeom>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lang="zh-CN" altLang="en-US" sz="2400"/>
            </a:p>
          </p:txBody>
        </p:sp>
        <p:sp>
          <p:nvSpPr>
            <p:cNvPr id="12" name="Rectangle 26"/>
            <p:cNvSpPr>
              <a:spLocks noChangeArrowheads="1"/>
            </p:cNvSpPr>
            <p:nvPr>
              <p:custDataLst>
                <p:tags r:id="rId17"/>
              </p:custDataLst>
            </p:nvPr>
          </p:nvSpPr>
          <p:spPr bwMode="auto">
            <a:xfrm>
              <a:off x="7642" y="2445"/>
              <a:ext cx="801"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335" b="1">
                  <a:solidFill>
                    <a:schemeClr val="bg1"/>
                  </a:solidFill>
                  <a:latin typeface="+mj-lt"/>
                </a:rPr>
                <a:t>扣</a:t>
              </a:r>
              <a:endParaRPr lang="zh-CN" altLang="zh-CN" sz="5335" b="1">
                <a:solidFill>
                  <a:schemeClr val="bg1"/>
                </a:solidFill>
                <a:latin typeface="+mj-lt"/>
              </a:endParaRPr>
            </a:p>
          </p:txBody>
        </p:sp>
        <p:sp>
          <p:nvSpPr>
            <p:cNvPr id="13" name="文本框 12"/>
            <p:cNvSpPr txBox="1"/>
            <p:nvPr>
              <p:custDataLst>
                <p:tags r:id="rId18"/>
              </p:custDataLst>
            </p:nvPr>
          </p:nvSpPr>
          <p:spPr>
            <a:xfrm>
              <a:off x="8901" y="2236"/>
              <a:ext cx="5112" cy="1077"/>
            </a:xfrm>
            <a:prstGeom prst="rect">
              <a:avLst/>
            </a:prstGeom>
            <a:noFill/>
          </p:spPr>
          <p:txBody>
            <a:bodyPr wrap="square" rtlCol="0" anchor="t">
              <a:spAutoFit/>
            </a:bodyPr>
            <a:lstStyle/>
            <a:p>
              <a:pPr lvl="0" algn="l">
                <a:buClrTx/>
                <a:buSzTx/>
                <a:buFontTx/>
              </a:pPr>
              <a:r>
                <a:rPr lang="zh-CN" altLang="en-US" sz="2665" b="1">
                  <a:sym typeface="+mn-ea"/>
                </a:rPr>
                <a:t>紧扣材料含义，</a:t>
              </a:r>
              <a:endParaRPr lang="zh-CN" altLang="en-US" sz="2665" b="1">
                <a:sym typeface="+mn-ea"/>
              </a:endParaRPr>
            </a:p>
            <a:p>
              <a:pPr lvl="0" algn="l">
                <a:buClrTx/>
                <a:buSzTx/>
                <a:buFontTx/>
              </a:pPr>
              <a:r>
                <a:rPr lang="zh-CN" altLang="en-US" sz="2665" b="1">
                  <a:sym typeface="+mn-ea"/>
                </a:rPr>
                <a:t>从某个角度说明选择的理由</a:t>
              </a:r>
              <a:endParaRPr lang="zh-CN" altLang="en-US" sz="2665" b="1">
                <a:sym typeface="+mn-ea"/>
              </a:endParaRPr>
            </a:p>
          </p:txBody>
        </p:sp>
        <p:sp>
          <p:nvSpPr>
            <p:cNvPr id="14" name="Freeform 23"/>
            <p:cNvSpPr/>
            <p:nvPr>
              <p:custDataLst>
                <p:tags r:id="rId19"/>
              </p:custDataLst>
            </p:nvPr>
          </p:nvSpPr>
          <p:spPr bwMode="auto">
            <a:xfrm>
              <a:off x="5853" y="3767"/>
              <a:ext cx="1535" cy="1533"/>
            </a:xfrm>
            <a:custGeom>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4"/>
            </a:solidFill>
            <a:ln>
              <a:noFill/>
            </a:ln>
          </p:spPr>
          <p:txBody>
            <a:bodyPr/>
            <a:lstStyle/>
            <a:p>
              <a:endParaRPr lang="zh-CN" altLang="en-US" sz="2400"/>
            </a:p>
          </p:txBody>
        </p:sp>
        <p:sp>
          <p:nvSpPr>
            <p:cNvPr id="15" name="Freeform 24"/>
            <p:cNvSpPr/>
            <p:nvPr>
              <p:custDataLst>
                <p:tags r:id="rId20"/>
              </p:custDataLst>
            </p:nvPr>
          </p:nvSpPr>
          <p:spPr bwMode="auto">
            <a:xfrm>
              <a:off x="7366" y="3767"/>
              <a:ext cx="1532" cy="1533"/>
            </a:xfrm>
            <a:custGeom>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3"/>
            </a:solidFill>
            <a:ln>
              <a:noFill/>
            </a:ln>
          </p:spPr>
          <p:txBody>
            <a:bodyPr/>
            <a:lstStyle/>
            <a:p>
              <a:endParaRPr lang="zh-CN" altLang="en-US" sz="2400"/>
            </a:p>
          </p:txBody>
        </p:sp>
        <p:sp>
          <p:nvSpPr>
            <p:cNvPr id="16" name="Rectangle 27"/>
            <p:cNvSpPr>
              <a:spLocks noChangeArrowheads="1"/>
            </p:cNvSpPr>
            <p:nvPr>
              <p:custDataLst>
                <p:tags r:id="rId21"/>
              </p:custDataLst>
            </p:nvPr>
          </p:nvSpPr>
          <p:spPr bwMode="auto">
            <a:xfrm>
              <a:off x="6275" y="3937"/>
              <a:ext cx="801" cy="970"/>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lvl="0" algn="ctr">
                <a:buClrTx/>
                <a:buSzTx/>
                <a:buFontTx/>
              </a:pPr>
              <a:r>
                <a:rPr lang="zh-CN" altLang="zh-CN" sz="5335" b="1">
                  <a:solidFill>
                    <a:schemeClr val="bg1"/>
                  </a:solidFill>
                  <a:latin typeface="+mj-lt"/>
                  <a:sym typeface="+mn-ea"/>
                </a:rPr>
                <a:t>收</a:t>
              </a:r>
              <a:endParaRPr lang="zh-CN" altLang="zh-CN" sz="5335" b="1">
                <a:solidFill>
                  <a:schemeClr val="bg1"/>
                </a:solidFill>
                <a:latin typeface="+mj-lt"/>
                <a:sym typeface="+mn-ea"/>
              </a:endParaRPr>
            </a:p>
          </p:txBody>
        </p:sp>
        <p:sp>
          <p:nvSpPr>
            <p:cNvPr id="17" name="Rectangle 28"/>
            <p:cNvSpPr>
              <a:spLocks noChangeArrowheads="1"/>
            </p:cNvSpPr>
            <p:nvPr>
              <p:custDataLst>
                <p:tags r:id="rId22"/>
              </p:custDataLst>
            </p:nvPr>
          </p:nvSpPr>
          <p:spPr bwMode="auto">
            <a:xfrm>
              <a:off x="7782" y="3937"/>
              <a:ext cx="801" cy="970"/>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lvl="0" algn="ctr">
                <a:buClrTx/>
                <a:buSzTx/>
                <a:buFontTx/>
              </a:pPr>
              <a:r>
                <a:rPr lang="zh-CN" altLang="zh-CN" sz="5335" b="1">
                  <a:solidFill>
                    <a:schemeClr val="bg1"/>
                  </a:solidFill>
                  <a:latin typeface="+mj-lt"/>
                  <a:sym typeface="+mn-ea"/>
                </a:rPr>
                <a:t>联</a:t>
              </a:r>
              <a:endParaRPr lang="zh-CN" altLang="zh-CN" sz="5335" b="1">
                <a:solidFill>
                  <a:schemeClr val="bg1"/>
                </a:solidFill>
                <a:latin typeface="+mj-lt"/>
                <a:sym typeface="+mn-ea"/>
              </a:endParaRPr>
            </a:p>
          </p:txBody>
        </p:sp>
        <p:sp>
          <p:nvSpPr>
            <p:cNvPr id="18" name="椭圆 17"/>
            <p:cNvSpPr/>
            <p:nvPr>
              <p:custDataLst>
                <p:tags r:id="rId23"/>
              </p:custDataLst>
            </p:nvPr>
          </p:nvSpPr>
          <p:spPr>
            <a:xfrm>
              <a:off x="7025" y="3344"/>
              <a:ext cx="793" cy="793"/>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Freeform 6"/>
            <p:cNvSpPr>
              <a:spLocks noEditPoints="1"/>
            </p:cNvSpPr>
            <p:nvPr>
              <p:custDataLst>
                <p:tags r:id="rId24"/>
              </p:custDataLst>
            </p:nvPr>
          </p:nvSpPr>
          <p:spPr bwMode="auto">
            <a:xfrm rot="10800000" flipH="1">
              <a:off x="7174" y="3526"/>
              <a:ext cx="455" cy="431"/>
            </a:xfrm>
            <a:custGeom>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20" name="文本框 19"/>
            <p:cNvSpPr txBox="1"/>
            <p:nvPr>
              <p:custDataLst>
                <p:tags r:id="rId25"/>
              </p:custDataLst>
            </p:nvPr>
          </p:nvSpPr>
          <p:spPr>
            <a:xfrm>
              <a:off x="8901" y="4164"/>
              <a:ext cx="4882" cy="2047"/>
            </a:xfrm>
            <a:prstGeom prst="rect">
              <a:avLst/>
            </a:prstGeom>
            <a:noFill/>
          </p:spPr>
          <p:txBody>
            <a:bodyPr wrap="square" rtlCol="0" anchor="t">
              <a:spAutoFit/>
            </a:bodyPr>
            <a:lstStyle/>
            <a:p>
              <a:pPr lvl="0" algn="l">
                <a:buClrTx/>
                <a:buSzTx/>
                <a:buFontTx/>
              </a:pPr>
              <a:r>
                <a:rPr lang="zh-CN" altLang="en-US" sz="2665" b="1">
                  <a:sym typeface="+mn-ea"/>
                </a:rPr>
                <a:t>联系材料含义适当拓展，</a:t>
              </a:r>
              <a:endParaRPr lang="zh-CN" altLang="en-US" sz="2665" b="1">
                <a:sym typeface="+mn-ea"/>
              </a:endParaRPr>
            </a:p>
            <a:p>
              <a:pPr lvl="0" algn="l">
                <a:buClrTx/>
                <a:buSzTx/>
                <a:buFontTx/>
              </a:pPr>
              <a:r>
                <a:rPr lang="zh-CN" altLang="en-US" sz="2665" b="1">
                  <a:sym typeface="+mn-ea"/>
                </a:rPr>
                <a:t>对与材料相类的人或事，</a:t>
              </a:r>
              <a:endParaRPr lang="zh-CN" altLang="en-US" sz="2665" b="1">
                <a:sym typeface="+mn-ea"/>
              </a:endParaRPr>
            </a:p>
            <a:p>
              <a:pPr lvl="0" algn="l">
                <a:buClrTx/>
                <a:buSzTx/>
                <a:buFontTx/>
              </a:pPr>
              <a:r>
                <a:rPr lang="zh-CN" altLang="en-US" sz="2665" b="1">
                  <a:sym typeface="+mn-ea"/>
                </a:rPr>
                <a:t>进行类比、引申、深化</a:t>
              </a:r>
              <a:endParaRPr lang="zh-CN" altLang="en-US" sz="2665" b="1">
                <a:sym typeface="+mn-ea"/>
              </a:endParaRPr>
            </a:p>
            <a:p>
              <a:pPr lvl="0" algn="l">
                <a:buClrTx/>
                <a:buSzTx/>
                <a:buFontTx/>
              </a:pPr>
              <a:r>
                <a:rPr lang="zh-CN" altLang="en-US" sz="2665" b="1">
                  <a:sym typeface="+mn-ea"/>
                </a:rPr>
                <a:t>（分析问题）</a:t>
              </a:r>
              <a:endParaRPr lang="zh-CN" altLang="en-US" sz="2665" b="1">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9" name="图片 8" title=""/>
          <p:cNvPicPr>
            <a:picLocks noChangeAspect="1"/>
          </p:cNvPicPr>
          <p:nvPr>
            <p:custDataLst>
              <p:tags r:id="rId5"/>
            </p:custDataLst>
          </p:nvPr>
        </p:nvPicPr>
        <p:blipFill>
          <a:blip r:embed="rId4"/>
          <a:stretch>
            <a:fillRect/>
          </a:stretch>
        </p:blipFill>
        <p:spPr>
          <a:xfrm flipH="1">
            <a:off x="11059795" y="84455"/>
            <a:ext cx="1029970" cy="1017905"/>
          </a:xfrm>
          <a:prstGeom prst="rect">
            <a:avLst/>
          </a:prstGeom>
        </p:spPr>
      </p:pic>
      <p:pic>
        <p:nvPicPr>
          <p:cNvPr id="10" name="图片 9" title=""/>
          <p:cNvPicPr>
            <a:picLocks noChangeAspect="1"/>
          </p:cNvPicPr>
          <p:nvPr>
            <p:custDataLst>
              <p:tags r:id="rId6"/>
            </p:custDataLst>
          </p:nvPr>
        </p:nvPicPr>
        <p:blipFill>
          <a:blip r:embed="rId4"/>
          <a:stretch>
            <a:fillRect/>
          </a:stretch>
        </p:blipFill>
        <p:spPr>
          <a:xfrm flipV="1">
            <a:off x="81915" y="5746115"/>
            <a:ext cx="1029970" cy="1017905"/>
          </a:xfrm>
          <a:prstGeom prst="rect">
            <a:avLst/>
          </a:prstGeom>
        </p:spPr>
      </p:pic>
      <p:pic>
        <p:nvPicPr>
          <p:cNvPr id="2" name="图片 1" title=""/>
          <p:cNvPicPr>
            <a:picLocks noChangeAspect="1"/>
          </p:cNvPicPr>
          <p:nvPr>
            <p:custDataLst>
              <p:tags r:id="rId7"/>
            </p:custDataLst>
          </p:nvPr>
        </p:nvPicPr>
        <p:blipFill>
          <a:blip r:embed="rId4"/>
          <a:stretch>
            <a:fillRect/>
          </a:stretch>
        </p:blipFill>
        <p:spPr>
          <a:xfrm>
            <a:off x="81915" y="84455"/>
            <a:ext cx="1029970" cy="1017905"/>
          </a:xfrm>
          <a:prstGeom prst="rect">
            <a:avLst/>
          </a:prstGeom>
        </p:spPr>
      </p:pic>
      <p:pic>
        <p:nvPicPr>
          <p:cNvPr id="3" name="图片 2" title=""/>
          <p:cNvPicPr>
            <a:picLocks noChangeAspect="1"/>
          </p:cNvPicPr>
          <p:nvPr>
            <p:custDataLst>
              <p:tags r:id="rId8"/>
            </p:custDataLst>
          </p:nvPr>
        </p:nvPicPr>
        <p:blipFill>
          <a:blip r:embed="rId4"/>
          <a:stretch>
            <a:fillRect/>
          </a:stretch>
        </p:blipFill>
        <p:spPr>
          <a:xfrm flipH="1" flipV="1">
            <a:off x="11059795" y="5746115"/>
            <a:ext cx="1029970" cy="1017905"/>
          </a:xfrm>
          <a:prstGeom prst="rect">
            <a:avLst/>
          </a:prstGeom>
        </p:spPr>
      </p:pic>
      <p:sp>
        <p:nvSpPr>
          <p:cNvPr id="37" name="矩形 38" title=""/>
          <p:cNvSpPr/>
          <p:nvPr>
            <p:custDataLst>
              <p:tags r:id="rId9"/>
            </p:custDataLst>
          </p:nvPr>
        </p:nvSpPr>
        <p:spPr>
          <a:xfrm>
            <a:off x="528743" y="394969"/>
            <a:ext cx="1918124" cy="396875"/>
          </a:xfrm>
          <a:prstGeom prst="rect">
            <a:avLst/>
          </a:prstGeom>
          <a:solidFill>
            <a:srgbClr val="4E4856"/>
          </a:solidFill>
          <a:ln w="12700">
            <a:noFill/>
          </a:ln>
        </p:spPr>
        <p:txBody>
          <a:bodyPr anchor="ctr"/>
          <a:lstStyle/>
          <a:p>
            <a:pPr lvl="0" algn="ctr">
              <a:lnSpc>
                <a:spcPct val="100000"/>
              </a:lnSpc>
            </a:pPr>
            <a:r>
              <a:rPr lang="zh-CN" altLang="en-US" sz="2400" b="1">
                <a:solidFill>
                  <a:srgbClr val="FFFFFF"/>
                </a:solidFill>
                <a:latin typeface="微软雅黑" panose="020b0503020204020204" charset="-122"/>
                <a:ea typeface="微软雅黑"/>
                <a:sym typeface="宋体" panose="02010600030101010101" pitchFamily="2" charset="-122"/>
              </a:rPr>
              <a:t>学习目标</a:t>
            </a:r>
            <a:endParaRPr lang="zh-CN" altLang="en-US" sz="2400" b="1">
              <a:solidFill>
                <a:srgbClr val="FFFFFF"/>
              </a:solidFill>
              <a:latin typeface="微软雅黑" panose="020b0503020204020204" charset="-122"/>
              <a:ea typeface="微软雅黑"/>
              <a:sym typeface="宋体" panose="02010600030101010101" pitchFamily="2" charset="-122"/>
            </a:endParaRPr>
          </a:p>
        </p:txBody>
      </p:sp>
      <p:sp>
        <p:nvSpPr>
          <p:cNvPr id="6" name="文本框 5" title=""/>
          <p:cNvSpPr txBox="1"/>
          <p:nvPr>
            <p:custDataLst>
              <p:tags r:id="rId10"/>
            </p:custDataLst>
          </p:nvPr>
        </p:nvSpPr>
        <p:spPr>
          <a:xfrm>
            <a:off x="909320" y="1200150"/>
            <a:ext cx="10826115" cy="3415030"/>
          </a:xfrm>
          <a:prstGeom prst="rect">
            <a:avLst/>
          </a:prstGeom>
          <a:noFill/>
        </p:spPr>
        <p:txBody>
          <a:bodyPr wrap="square" rtlCol="0">
            <a:spAutoFit/>
          </a:bodyPr>
          <a:lstStyle/>
          <a:p>
            <a:pPr>
              <a:lnSpc>
                <a:spcPct val="150000"/>
              </a:lnSpc>
            </a:pPr>
            <a:r>
              <a:rPr lang="en-US" altLang="zh-CN" sz="3600" b="1">
                <a:effectLst/>
                <a:latin typeface="黑体" panose="02010609060101010101" pitchFamily="49" charset="-122"/>
                <a:ea typeface="黑体" panose="02010609060101010101" pitchFamily="49" charset="-122"/>
                <a:cs typeface="Times New Roman" panose="02020603050405020304" pitchFamily="18" charset="0"/>
              </a:rPr>
              <a:t>1.</a:t>
            </a:r>
            <a:r>
              <a:rPr lang="zh-CN" altLang="zh-CN" sz="3600" b="1">
                <a:effectLst/>
                <a:latin typeface="黑体" panose="02010609060101010101" pitchFamily="49" charset="-122"/>
                <a:ea typeface="黑体" panose="02010609060101010101" pitchFamily="49" charset="-122"/>
                <a:cs typeface="Times New Roman" panose="02020603050405020304" pitchFamily="18" charset="0"/>
              </a:rPr>
              <a:t>明确审题与立意的内涵区别与评价等级和要求。</a:t>
            </a:r>
            <a:endParaRPr lang="zh-CN" altLang="zh-CN" sz="3600" b="1">
              <a:effectLst/>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en-US" altLang="zh-CN" sz="3600" b="1">
                <a:effectLst/>
                <a:latin typeface="黑体" panose="02010609060101010101" pitchFamily="49" charset="-122"/>
                <a:ea typeface="黑体" panose="02010609060101010101" pitchFamily="49" charset="-122"/>
                <a:cs typeface="Times New Roman" panose="02020603050405020304" pitchFamily="18" charset="0"/>
              </a:rPr>
              <a:t>2.</a:t>
            </a:r>
            <a:r>
              <a:rPr lang="zh-CN" altLang="zh-CN" sz="3600" b="1">
                <a:effectLst/>
                <a:latin typeface="黑体" panose="02010609060101010101" pitchFamily="49" charset="-122"/>
                <a:ea typeface="黑体" panose="02010609060101010101" pitchFamily="49" charset="-122"/>
                <a:cs typeface="Times New Roman" panose="02020603050405020304" pitchFamily="18" charset="0"/>
              </a:rPr>
              <a:t>掌握审题立意的主要方法。</a:t>
            </a:r>
            <a:endParaRPr lang="zh-CN" altLang="zh-CN" sz="3600" b="1">
              <a:effectLst/>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en-US" altLang="zh-CN" sz="3600" b="1">
                <a:effectLst/>
                <a:latin typeface="黑体" panose="02010609060101010101" pitchFamily="49" charset="-122"/>
                <a:ea typeface="黑体" panose="02010609060101010101" pitchFamily="49" charset="-122"/>
                <a:cs typeface="Times New Roman" panose="02020603050405020304" pitchFamily="18" charset="0"/>
              </a:rPr>
              <a:t>3.</a:t>
            </a:r>
            <a:r>
              <a:rPr lang="zh-CN" altLang="zh-CN" sz="3600" b="1">
                <a:effectLst/>
                <a:latin typeface="黑体" panose="02010609060101010101" pitchFamily="49" charset="-122"/>
                <a:ea typeface="黑体" panose="02010609060101010101" pitchFamily="49" charset="-122"/>
                <a:cs typeface="Times New Roman" panose="02020603050405020304" pitchFamily="18" charset="0"/>
              </a:rPr>
              <a:t>学会根据不同材料类型，使用恰当的方法。</a:t>
            </a:r>
            <a:endParaRPr lang="zh-CN" altLang="zh-CN" sz="3600" b="1">
              <a:effectLst/>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en-US" altLang="zh-CN" sz="3600" b="1">
                <a:effectLst/>
                <a:latin typeface="黑体" panose="02010609060101010101" pitchFamily="49" charset="-122"/>
                <a:ea typeface="黑体" panose="02010609060101010101" pitchFamily="49" charset="-122"/>
                <a:cs typeface="Times New Roman" panose="02020603050405020304" pitchFamily="18" charset="0"/>
              </a:rPr>
              <a:t>4.</a:t>
            </a:r>
            <a:r>
              <a:rPr lang="zh-CN" altLang="zh-CN" sz="3600" b="1">
                <a:effectLst/>
                <a:latin typeface="黑体" panose="02010609060101010101" pitchFamily="49" charset="-122"/>
                <a:ea typeface="黑体" panose="02010609060101010101" pitchFamily="49" charset="-122"/>
                <a:cs typeface="Times New Roman" panose="02020603050405020304" pitchFamily="18" charset="0"/>
              </a:rPr>
              <a:t>养成分析概括和表达的习惯。</a:t>
            </a:r>
            <a:endParaRPr lang="zh-CN" altLang="zh-CN" sz="3600" b="1">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 name="闪电形 10" title=""/>
          <p:cNvSpPr/>
          <p:nvPr>
            <p:custDataLst>
              <p:tags r:id="rId3"/>
            </p:custDataLst>
          </p:nvPr>
        </p:nvSpPr>
        <p:spPr>
          <a:xfrm>
            <a:off x="92287" y="53340"/>
            <a:ext cx="384387" cy="480060"/>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3" name="文本框 2" title=""/>
          <p:cNvSpPr txBox="1"/>
          <p:nvPr>
            <p:custDataLst>
              <p:tags r:id="rId4"/>
            </p:custDataLst>
          </p:nvPr>
        </p:nvSpPr>
        <p:spPr>
          <a:xfrm>
            <a:off x="623993" y="0"/>
            <a:ext cx="2759287" cy="583565"/>
          </a:xfrm>
          <a:prstGeom prst="rect">
            <a:avLst/>
          </a:prstGeom>
          <a:noFill/>
        </p:spPr>
        <p:txBody>
          <a:bodyPr wrap="square" rtlCol="0">
            <a:spAutoFit/>
          </a:bodyPr>
          <a:lstStyle/>
          <a:p>
            <a:r>
              <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作文评判标准</a:t>
            </a:r>
            <a:endPar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grpSp>
        <p:nvGrpSpPr>
          <p:cNvPr id="32" name="组合 31" title=""/>
          <p:cNvGrpSpPr/>
          <p:nvPr>
            <p:custDataLst>
              <p:tags r:id="rId5"/>
            </p:custDataLst>
          </p:nvPr>
        </p:nvGrpSpPr>
        <p:grpSpPr>
          <a:xfrm>
            <a:off x="683571" y="592363"/>
            <a:ext cx="1199456" cy="74689"/>
            <a:chOff x="0" y="2842590"/>
            <a:chExt cx="7054752" cy="89199"/>
          </a:xfrm>
        </p:grpSpPr>
        <p:sp>
          <p:nvSpPr>
            <p:cNvPr id="33" name="矩形 32"/>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100" name="图片 99" title=""/>
          <p:cNvPicPr/>
          <p:nvPr>
            <p:custDataLst>
              <p:tags r:id="rId11"/>
            </p:custDataLst>
          </p:nvPr>
        </p:nvPicPr>
        <p:blipFill>
          <a:blip r:embed="rId10"/>
          <a:stretch>
            <a:fillRect/>
          </a:stretch>
        </p:blipFill>
        <p:spPr>
          <a:xfrm>
            <a:off x="1104053" y="740411"/>
            <a:ext cx="9169400" cy="5905500"/>
          </a:xfrm>
          <a:prstGeom prst="rect">
            <a:avLst/>
          </a:prstGeom>
          <a:noFill/>
          <a:ln w="9525">
            <a:noFill/>
          </a:ln>
        </p:spPr>
      </p:pic>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 name="闪电形 10" title=""/>
          <p:cNvSpPr/>
          <p:nvPr>
            <p:custDataLst>
              <p:tags r:id="rId3"/>
            </p:custDataLst>
          </p:nvPr>
        </p:nvSpPr>
        <p:spPr>
          <a:xfrm>
            <a:off x="92287" y="53340"/>
            <a:ext cx="384387" cy="480060"/>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3" name="文本框 2" title=""/>
          <p:cNvSpPr txBox="1"/>
          <p:nvPr>
            <p:custDataLst>
              <p:tags r:id="rId4"/>
            </p:custDataLst>
          </p:nvPr>
        </p:nvSpPr>
        <p:spPr>
          <a:xfrm>
            <a:off x="527473" y="0"/>
            <a:ext cx="2888827" cy="583565"/>
          </a:xfrm>
          <a:prstGeom prst="rect">
            <a:avLst/>
          </a:prstGeom>
          <a:noFill/>
        </p:spPr>
        <p:txBody>
          <a:bodyPr wrap="square" rtlCol="0">
            <a:spAutoFit/>
          </a:bodyPr>
          <a:lstStyle/>
          <a:p>
            <a:r>
              <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如何审题立意</a:t>
            </a:r>
            <a:endPar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grpSp>
        <p:nvGrpSpPr>
          <p:cNvPr id="32" name="组合 31" title=""/>
          <p:cNvGrpSpPr/>
          <p:nvPr>
            <p:custDataLst>
              <p:tags r:id="rId5"/>
            </p:custDataLst>
          </p:nvPr>
        </p:nvGrpSpPr>
        <p:grpSpPr>
          <a:xfrm>
            <a:off x="683571" y="592363"/>
            <a:ext cx="1199456" cy="74689"/>
            <a:chOff x="0" y="2842590"/>
            <a:chExt cx="7054752" cy="89199"/>
          </a:xfrm>
        </p:grpSpPr>
        <p:sp>
          <p:nvSpPr>
            <p:cNvPr id="33" name="矩形 32"/>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文本框 1" title=""/>
          <p:cNvSpPr txBox="1"/>
          <p:nvPr>
            <p:custDataLst>
              <p:tags r:id="rId10"/>
            </p:custDataLst>
          </p:nvPr>
        </p:nvSpPr>
        <p:spPr>
          <a:xfrm>
            <a:off x="500380" y="1029335"/>
            <a:ext cx="11591925" cy="1845310"/>
          </a:xfrm>
          <a:prstGeom prst="rect">
            <a:avLst/>
          </a:prstGeom>
          <a:noFill/>
        </p:spPr>
        <p:txBody>
          <a:bodyPr wrap="square" rtlCol="0" anchor="t">
            <a:spAutoFit/>
          </a:bodyPr>
          <a:lstStyle/>
          <a:p>
            <a:pPr indent="310515">
              <a:lnSpc>
                <a:spcPct val="150000"/>
              </a:lnSpc>
            </a:pPr>
            <a:r>
              <a:rPr lang="zh-CN" altLang="zh-CN" sz="2800" b="1">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方法一：提炼主旨</a:t>
            </a:r>
            <a:endParaRPr lang="zh-CN" altLang="zh-CN" sz="2800">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【点拨】</a:t>
            </a:r>
            <a:r>
              <a:rPr lang="zh-CN" altLang="zh-CN" sz="2400">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材料的主旨体现的是其核心价值</a:t>
            </a:r>
            <a:r>
              <a:rPr lang="zh-CN" altLang="zh-CN" sz="2400">
                <a:effectLst/>
                <a:latin typeface="宋体" panose="02010600030101010101" pitchFamily="2" charset="-122"/>
                <a:ea typeface="宋体" panose="02010600030101010101" pitchFamily="2" charset="-122"/>
                <a:cs typeface="宋体" panose="02010600030101010101" pitchFamily="2" charset="-122"/>
                <a:sym typeface="+mn-ea"/>
              </a:rPr>
              <a:t>，准确地提炼出材料的中心，并以其作为文章的主旨，一定会使所写文章既切题又有深度。</a:t>
            </a:r>
            <a:endParaRPr lang="zh-CN" altLang="zh-CN" sz="2400">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title=""/>
          <p:cNvSpPr txBox="1"/>
          <p:nvPr>
            <p:custDataLst>
              <p:tags r:id="rId11"/>
            </p:custDataLst>
          </p:nvPr>
        </p:nvSpPr>
        <p:spPr>
          <a:xfrm>
            <a:off x="627380" y="3429000"/>
            <a:ext cx="11209020" cy="1845310"/>
          </a:xfrm>
          <a:prstGeom prst="rect">
            <a:avLst/>
          </a:prstGeom>
          <a:noFill/>
        </p:spPr>
        <p:txBody>
          <a:bodyPr wrap="square" rtlCol="0" anchor="t">
            <a:spAutoFit/>
          </a:bodyPr>
          <a:lstStyle/>
          <a:p>
            <a:pPr indent="310515">
              <a:lnSpc>
                <a:spcPct val="150000"/>
              </a:lnSpc>
            </a:pPr>
            <a:r>
              <a:rPr lang="zh-CN" altLang="zh-CN" sz="2800" b="1">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方法二：抓关键句法</a:t>
            </a:r>
            <a:endParaRPr lang="zh-CN" altLang="zh-CN" sz="2800">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【点拨】</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关键句常常有暗示材料中心的作用</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，往往能够直接表达材料的主旨，或者核心的评判价值，寻找到关键句也就成为了审题立意的一个关键点。</a:t>
            </a:r>
            <a:endPar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 name="闪电形 10" title=""/>
          <p:cNvSpPr/>
          <p:nvPr>
            <p:custDataLst>
              <p:tags r:id="rId3"/>
            </p:custDataLst>
          </p:nvPr>
        </p:nvSpPr>
        <p:spPr>
          <a:xfrm>
            <a:off x="92287" y="53340"/>
            <a:ext cx="384387" cy="480060"/>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3" name="文本框 2" title=""/>
          <p:cNvSpPr txBox="1"/>
          <p:nvPr>
            <p:custDataLst>
              <p:tags r:id="rId4"/>
            </p:custDataLst>
          </p:nvPr>
        </p:nvSpPr>
        <p:spPr>
          <a:xfrm>
            <a:off x="527473" y="0"/>
            <a:ext cx="2888827" cy="583565"/>
          </a:xfrm>
          <a:prstGeom prst="rect">
            <a:avLst/>
          </a:prstGeom>
          <a:noFill/>
        </p:spPr>
        <p:txBody>
          <a:bodyPr wrap="square" rtlCol="0">
            <a:spAutoFit/>
          </a:bodyPr>
          <a:lstStyle/>
          <a:p>
            <a:r>
              <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如何审题立意</a:t>
            </a:r>
            <a:endPar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grpSp>
        <p:nvGrpSpPr>
          <p:cNvPr id="32" name="组合 31" title=""/>
          <p:cNvGrpSpPr/>
          <p:nvPr>
            <p:custDataLst>
              <p:tags r:id="rId5"/>
            </p:custDataLst>
          </p:nvPr>
        </p:nvGrpSpPr>
        <p:grpSpPr>
          <a:xfrm>
            <a:off x="683571" y="592363"/>
            <a:ext cx="1199456" cy="74689"/>
            <a:chOff x="0" y="2842590"/>
            <a:chExt cx="7054752" cy="89199"/>
          </a:xfrm>
        </p:grpSpPr>
        <p:sp>
          <p:nvSpPr>
            <p:cNvPr id="33" name="矩形 32"/>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 name="文本框 4" title=""/>
          <p:cNvSpPr txBox="1"/>
          <p:nvPr>
            <p:custDataLst>
              <p:tags r:id="rId10"/>
            </p:custDataLst>
          </p:nvPr>
        </p:nvSpPr>
        <p:spPr>
          <a:xfrm>
            <a:off x="250825" y="1242695"/>
            <a:ext cx="11690985" cy="2399665"/>
          </a:xfrm>
          <a:prstGeom prst="rect">
            <a:avLst/>
          </a:prstGeom>
          <a:noFill/>
        </p:spPr>
        <p:txBody>
          <a:bodyPr wrap="square" rtlCol="0" anchor="t">
            <a:spAutoFit/>
          </a:bodyPr>
          <a:lstStyle/>
          <a:p>
            <a:pPr indent="310515">
              <a:lnSpc>
                <a:spcPct val="150000"/>
              </a:lnSpc>
            </a:pPr>
            <a:r>
              <a:rPr lang="zh-CN" altLang="zh-CN" sz="2800" b="1">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方法三：分析关系，突出因果</a:t>
            </a:r>
            <a:endParaRPr lang="zh-CN" altLang="zh-CN" sz="2800">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【点拨】事物都是</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互相联系</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的，有很多事物就是以</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因果关系的联系</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形式存在的。审题时如果能由材料中列举的</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现象或结果推究出造成所列现象或结果的本质原因</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，往往能找到最佳的立意。</a:t>
            </a:r>
            <a:endPar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title=""/>
          <p:cNvSpPr txBox="1"/>
          <p:nvPr>
            <p:custDataLst>
              <p:tags r:id="rId11"/>
            </p:custDataLst>
          </p:nvPr>
        </p:nvSpPr>
        <p:spPr>
          <a:xfrm>
            <a:off x="624205" y="4140835"/>
            <a:ext cx="11418570" cy="1845310"/>
          </a:xfrm>
          <a:prstGeom prst="rect">
            <a:avLst/>
          </a:prstGeom>
          <a:noFill/>
        </p:spPr>
        <p:txBody>
          <a:bodyPr wrap="square" rtlCol="0" anchor="t">
            <a:spAutoFit/>
          </a:bodyPr>
          <a:lstStyle/>
          <a:p>
            <a:pPr indent="310515">
              <a:lnSpc>
                <a:spcPct val="150000"/>
              </a:lnSpc>
            </a:pPr>
            <a:r>
              <a:rPr lang="zh-CN" altLang="zh-CN" sz="2800" b="1">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方法四：由物及人法</a:t>
            </a:r>
            <a:endParaRPr lang="zh-CN" altLang="zh-CN" sz="2800">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【点拨】带有寓意或叙述“物”的材料，往往需要</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由浅入深</a:t>
            </a:r>
            <a:r>
              <a:rPr lang="zh-CN" altLang="en-US"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“由物及人”</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进而联想到与材料内容相类似的人生哲理、社会现象等，从而提炼出写作的观点。</a:t>
            </a:r>
            <a:endPar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 name="闪电形 10" title=""/>
          <p:cNvSpPr/>
          <p:nvPr>
            <p:custDataLst>
              <p:tags r:id="rId3"/>
            </p:custDataLst>
          </p:nvPr>
        </p:nvSpPr>
        <p:spPr>
          <a:xfrm>
            <a:off x="92287" y="53340"/>
            <a:ext cx="384387" cy="480060"/>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3" name="文本框 2" title=""/>
          <p:cNvSpPr txBox="1"/>
          <p:nvPr>
            <p:custDataLst>
              <p:tags r:id="rId4"/>
            </p:custDataLst>
          </p:nvPr>
        </p:nvSpPr>
        <p:spPr>
          <a:xfrm>
            <a:off x="527473" y="0"/>
            <a:ext cx="2888827" cy="583565"/>
          </a:xfrm>
          <a:prstGeom prst="rect">
            <a:avLst/>
          </a:prstGeom>
          <a:noFill/>
        </p:spPr>
        <p:txBody>
          <a:bodyPr wrap="square" rtlCol="0">
            <a:spAutoFit/>
          </a:bodyPr>
          <a:lstStyle/>
          <a:p>
            <a:r>
              <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如何审题立意</a:t>
            </a:r>
            <a:endPar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grpSp>
        <p:nvGrpSpPr>
          <p:cNvPr id="32" name="组合 31" title=""/>
          <p:cNvGrpSpPr/>
          <p:nvPr>
            <p:custDataLst>
              <p:tags r:id="rId5"/>
            </p:custDataLst>
          </p:nvPr>
        </p:nvGrpSpPr>
        <p:grpSpPr>
          <a:xfrm>
            <a:off x="683571" y="592363"/>
            <a:ext cx="1199456" cy="74689"/>
            <a:chOff x="0" y="2842590"/>
            <a:chExt cx="7054752" cy="89199"/>
          </a:xfrm>
        </p:grpSpPr>
        <p:sp>
          <p:nvSpPr>
            <p:cNvPr id="33" name="矩形 32"/>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文本框 1" title=""/>
          <p:cNvSpPr txBox="1"/>
          <p:nvPr>
            <p:custDataLst>
              <p:tags r:id="rId10"/>
            </p:custDataLst>
          </p:nvPr>
        </p:nvSpPr>
        <p:spPr>
          <a:xfrm>
            <a:off x="254000" y="1124585"/>
            <a:ext cx="11820525" cy="2399665"/>
          </a:xfrm>
          <a:prstGeom prst="rect">
            <a:avLst/>
          </a:prstGeom>
          <a:noFill/>
        </p:spPr>
        <p:txBody>
          <a:bodyPr wrap="square" rtlCol="0" anchor="t">
            <a:spAutoFit/>
          </a:bodyPr>
          <a:lstStyle/>
          <a:p>
            <a:pPr indent="310515">
              <a:lnSpc>
                <a:spcPct val="150000"/>
              </a:lnSpc>
            </a:pPr>
            <a:r>
              <a:rPr lang="zh-CN" altLang="zh-CN" sz="2800" b="1">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方法五：明确褒贬法</a:t>
            </a:r>
            <a:endParaRPr lang="zh-CN" altLang="zh-CN" sz="2800">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【点拨】有些材料作文，材料中的语句常常蕴含着命题者的</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褒贬情感</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，审题时必须充分捕捉这些语言信息，细致体会命题者的</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感情色彩</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，这样才能根据感情倾向确立最佳的立意角度。</a:t>
            </a:r>
            <a:endPar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title=""/>
          <p:cNvSpPr txBox="1"/>
          <p:nvPr>
            <p:custDataLst>
              <p:tags r:id="rId11"/>
            </p:custDataLst>
          </p:nvPr>
        </p:nvSpPr>
        <p:spPr>
          <a:xfrm>
            <a:off x="241935" y="3429000"/>
            <a:ext cx="11635105" cy="3507740"/>
          </a:xfrm>
          <a:prstGeom prst="rect">
            <a:avLst/>
          </a:prstGeom>
          <a:noFill/>
        </p:spPr>
        <p:txBody>
          <a:bodyPr wrap="square" rtlCol="0" anchor="t">
            <a:spAutoFit/>
          </a:bodyPr>
          <a:lstStyle/>
          <a:p>
            <a:pPr indent="310515">
              <a:lnSpc>
                <a:spcPct val="150000"/>
              </a:lnSpc>
            </a:pPr>
            <a:r>
              <a:rPr lang="en-US" altLang="zh-CN" sz="2800" b="1">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zh-CN" altLang="zh-CN" sz="2800" b="1">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方法六：多向辐射法</a:t>
            </a:r>
            <a:endParaRPr lang="zh-CN" altLang="zh-CN" sz="2800">
              <a:solidFill>
                <a:srgbClr val="FF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en-US"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【点拨】有些材料作文的材料比较散，常常会出现许多人和事，好像根本就没有一个明确的中心。对于这样的材料，审题时可以采用</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多向辐射的思维方法</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围绕材料展开</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多角度立意</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。比如，既可以着眼于</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甲事物立意</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，又可以着眼于</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乙事物立意</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，还可以着眼于甲乙两事物的</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关系立意</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；既可以联系事物（对象）的</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正面立意</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，还可以联系其</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侧面和反面立意</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 name="闪电形 10" title=""/>
          <p:cNvSpPr/>
          <p:nvPr>
            <p:custDataLst>
              <p:tags r:id="rId3"/>
            </p:custDataLst>
          </p:nvPr>
        </p:nvSpPr>
        <p:spPr>
          <a:xfrm>
            <a:off x="92287" y="53340"/>
            <a:ext cx="384387" cy="480060"/>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3" name="文本框 2" title=""/>
          <p:cNvSpPr txBox="1"/>
          <p:nvPr>
            <p:custDataLst>
              <p:tags r:id="rId4"/>
            </p:custDataLst>
          </p:nvPr>
        </p:nvSpPr>
        <p:spPr>
          <a:xfrm>
            <a:off x="527473" y="0"/>
            <a:ext cx="2888827" cy="583565"/>
          </a:xfrm>
          <a:prstGeom prst="rect">
            <a:avLst/>
          </a:prstGeom>
          <a:noFill/>
        </p:spPr>
        <p:txBody>
          <a:bodyPr wrap="square" rtlCol="0">
            <a:spAutoFit/>
          </a:bodyPr>
          <a:lstStyle/>
          <a:p>
            <a:r>
              <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如何审题立意</a:t>
            </a:r>
            <a:endPar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grpSp>
        <p:nvGrpSpPr>
          <p:cNvPr id="32" name="组合 31" title=""/>
          <p:cNvGrpSpPr/>
          <p:nvPr>
            <p:custDataLst>
              <p:tags r:id="rId5"/>
            </p:custDataLst>
          </p:nvPr>
        </p:nvGrpSpPr>
        <p:grpSpPr>
          <a:xfrm>
            <a:off x="683571" y="592363"/>
            <a:ext cx="1199456" cy="74689"/>
            <a:chOff x="0" y="2842590"/>
            <a:chExt cx="7054752" cy="89199"/>
          </a:xfrm>
        </p:grpSpPr>
        <p:sp>
          <p:nvSpPr>
            <p:cNvPr id="33" name="矩形 32"/>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 name="文本框 4" title=""/>
          <p:cNvSpPr txBox="1"/>
          <p:nvPr>
            <p:custDataLst>
              <p:tags r:id="rId10"/>
            </p:custDataLst>
          </p:nvPr>
        </p:nvSpPr>
        <p:spPr>
          <a:xfrm>
            <a:off x="476885" y="1709420"/>
            <a:ext cx="10509885" cy="1845310"/>
          </a:xfrm>
          <a:prstGeom prst="rect">
            <a:avLst/>
          </a:prstGeom>
          <a:noFill/>
        </p:spPr>
        <p:txBody>
          <a:bodyPr wrap="square" rtlCol="0" anchor="t">
            <a:spAutoFit/>
          </a:bodyPr>
          <a:lstStyle/>
          <a:p>
            <a:pPr indent="310515">
              <a:lnSpc>
                <a:spcPct val="150000"/>
              </a:lnSpc>
            </a:pPr>
            <a:r>
              <a:rPr lang="zh-CN" altLang="zh-CN" sz="28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方法七：寻互补法</a:t>
            </a:r>
            <a:endParaRPr lang="zh-CN" altLang="zh-CN" sz="28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【点拨】不同材料之间有时候是</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互补关系</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，说的是一个问题的</a:t>
            </a:r>
            <a:r>
              <a:rPr lang="zh-CN" altLang="zh-CN"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不同方面</a:t>
            </a:r>
            <a:r>
              <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，在审题时要准确把握。</a:t>
            </a:r>
            <a:endParaRPr lang="zh-CN" altLang="zh-CN" sz="240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Picture 2"/>
          <p:cNvPicPr>
            <a:picLocks noChangeAspect="1"/>
          </p:cNvPicPr>
          <p:nvPr>
            <p:custDataLst>
              <p:tags r:id="rId12"/>
            </p:custDataLst>
          </p:nvPr>
        </p:nvPicPr>
        <p:blipFill>
          <a:blip r:embed="rId11"/>
          <a:stretch>
            <a:fillRect/>
          </a:stretch>
        </p:blipFill>
        <p:spPr>
          <a:xfrm flipH="1">
            <a:off x="10591800" y="121412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 name="闪电形 10" title=""/>
          <p:cNvSpPr/>
          <p:nvPr>
            <p:custDataLst>
              <p:tags r:id="rId3"/>
            </p:custDataLst>
          </p:nvPr>
        </p:nvSpPr>
        <p:spPr>
          <a:xfrm>
            <a:off x="92287" y="53340"/>
            <a:ext cx="384387" cy="480060"/>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3" name="文本框 2" title=""/>
          <p:cNvSpPr txBox="1"/>
          <p:nvPr>
            <p:custDataLst>
              <p:tags r:id="rId4"/>
            </p:custDataLst>
          </p:nvPr>
        </p:nvSpPr>
        <p:spPr>
          <a:xfrm>
            <a:off x="527473" y="0"/>
            <a:ext cx="2888827" cy="583565"/>
          </a:xfrm>
          <a:prstGeom prst="rect">
            <a:avLst/>
          </a:prstGeom>
          <a:noFill/>
        </p:spPr>
        <p:txBody>
          <a:bodyPr wrap="square" rtlCol="0">
            <a:spAutoFit/>
          </a:bodyPr>
          <a:lstStyle/>
          <a:p>
            <a:r>
              <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小练习</a:t>
            </a:r>
            <a:endPar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grpSp>
        <p:nvGrpSpPr>
          <p:cNvPr id="32" name="组合 31" title=""/>
          <p:cNvGrpSpPr/>
          <p:nvPr>
            <p:custDataLst>
              <p:tags r:id="rId5"/>
            </p:custDataLst>
          </p:nvPr>
        </p:nvGrpSpPr>
        <p:grpSpPr>
          <a:xfrm>
            <a:off x="683571" y="592363"/>
            <a:ext cx="1199456" cy="74689"/>
            <a:chOff x="0" y="2842590"/>
            <a:chExt cx="7054752" cy="89199"/>
          </a:xfrm>
        </p:grpSpPr>
        <p:sp>
          <p:nvSpPr>
            <p:cNvPr id="33" name="矩形 32"/>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文本框 1" title=""/>
          <p:cNvSpPr txBox="1"/>
          <p:nvPr>
            <p:custDataLst>
              <p:tags r:id="rId10"/>
            </p:custDataLst>
          </p:nvPr>
        </p:nvSpPr>
        <p:spPr>
          <a:xfrm>
            <a:off x="683260" y="1056005"/>
            <a:ext cx="10731500" cy="4892675"/>
          </a:xfrm>
          <a:prstGeom prst="rect">
            <a:avLst/>
          </a:prstGeom>
          <a:noFill/>
        </p:spPr>
        <p:txBody>
          <a:bodyPr wrap="square" rtlCol="0" anchor="t">
            <a:spAutoFit/>
          </a:bodyPr>
          <a:lstStyle/>
          <a:p>
            <a:pPr marL="171450" marR="0" lvl="0" indent="0" defTabSz="914400">
              <a:lnSpc>
                <a:spcPct val="100000"/>
              </a:lnSpc>
              <a:spcAft>
                <a:spcPct val="0"/>
              </a:spcAft>
              <a:buNone/>
            </a:pPr>
            <a:r>
              <a:rPr lang="zh-CN" altLang="en-US" sz="2400" b="1" spc="150">
                <a:latin typeface="楷体" panose="02010609060101010101" pitchFamily="49" charset="-122"/>
                <a:ea typeface="楷体" panose="02010609060101010101" pitchFamily="49" charset="-122"/>
                <a:sym typeface="微软雅黑" panose="020b0503020204020204" charset="-122"/>
              </a:rPr>
              <a:t>有一天，龙虾与寄居蟹在深海中相遇，寄居蟹看见龙虾正把自己的硬壳脱掉，只露出娇嫩的身躯。寄居蟹非常紧张地说：龙虾，你怎可以把唯一保护自己身躯的硬壳也放弃呢？难道你不怕有大鱼一口把你吃掉吗？以你现在的情况来看，连急流也会把你冲到岩石上去，到时你不死才怪呢？</a:t>
            </a:r>
            <a:br>
              <a:rPr lang="zh-CN" altLang="en-US" sz="2400" b="1" spc="150">
                <a:latin typeface="楷体" panose="02010609060101010101" pitchFamily="49" charset="-122"/>
                <a:ea typeface="楷体" panose="02010609060101010101" pitchFamily="49" charset="-122"/>
                <a:sym typeface="微软雅黑" panose="020b0503020204020204" charset="-122"/>
              </a:rPr>
            </a:br>
            <a:r>
              <a:rPr lang="zh-CN" altLang="en-US" sz="2400" b="1" spc="150">
                <a:latin typeface="楷体" panose="02010609060101010101" pitchFamily="49" charset="-122"/>
                <a:ea typeface="楷体" panose="02010609060101010101" pitchFamily="49" charset="-122"/>
                <a:sym typeface="微软雅黑" panose="020b0503020204020204" charset="-122"/>
              </a:rPr>
              <a:t>    </a:t>
            </a:r>
            <a:r>
              <a:rPr lang="en-US" altLang="zh-CN" sz="2400" b="1" spc="150">
                <a:latin typeface="楷体" panose="02010609060101010101" pitchFamily="49" charset="-122"/>
                <a:ea typeface="楷体" panose="02010609060101010101" pitchFamily="49" charset="-122"/>
                <a:sym typeface="微软雅黑" panose="020b0503020204020204" charset="-122"/>
              </a:rPr>
              <a:t> </a:t>
            </a:r>
            <a:r>
              <a:rPr lang="zh-CN" altLang="en-US" sz="2400" b="1" spc="150">
                <a:latin typeface="楷体" panose="02010609060101010101" pitchFamily="49" charset="-122"/>
                <a:ea typeface="楷体" panose="02010609060101010101" pitchFamily="49" charset="-122"/>
                <a:sym typeface="微软雅黑" panose="020b0503020204020204" charset="-122"/>
              </a:rPr>
              <a:t>龙虾气定神闲地回答：谢谢你的关心，但是你不了解，我们龙虾每次成长，都必须先脱掉旧壳，才能生长出更坚固的外壳，现在面对的危险，只是为了将来发展得更好而作出准备。</a:t>
            </a:r>
            <a:br>
              <a:rPr lang="zh-CN" altLang="en-US" sz="2400" b="1" spc="150">
                <a:latin typeface="楷体" panose="02010609060101010101" pitchFamily="49" charset="-122"/>
                <a:ea typeface="楷体" panose="02010609060101010101" pitchFamily="49" charset="-122"/>
                <a:sym typeface="微软雅黑" panose="020b0503020204020204" charset="-122"/>
              </a:rPr>
            </a:br>
            <a:r>
              <a:rPr lang="zh-CN" altLang="en-US" sz="2400" b="1" spc="150">
                <a:latin typeface="楷体" panose="02010609060101010101" pitchFamily="49" charset="-122"/>
                <a:ea typeface="楷体" panose="02010609060101010101" pitchFamily="49" charset="-122"/>
                <a:sym typeface="微软雅黑" panose="020b0503020204020204" charset="-122"/>
              </a:rPr>
              <a:t>    </a:t>
            </a:r>
            <a:r>
              <a:rPr lang="en-US" altLang="zh-CN" sz="2400" b="1" spc="150">
                <a:latin typeface="楷体" panose="02010609060101010101" pitchFamily="49" charset="-122"/>
                <a:ea typeface="楷体" panose="02010609060101010101" pitchFamily="49" charset="-122"/>
                <a:sym typeface="微软雅黑" panose="020b0503020204020204" charset="-122"/>
              </a:rPr>
              <a:t> </a:t>
            </a:r>
            <a:r>
              <a:rPr lang="zh-CN" altLang="en-US" sz="2400" b="1" spc="150">
                <a:latin typeface="楷体" panose="02010609060101010101" pitchFamily="49" charset="-122"/>
                <a:ea typeface="楷体" panose="02010609060101010101" pitchFamily="49" charset="-122"/>
                <a:sym typeface="微软雅黑" panose="020b0503020204020204" charset="-122"/>
              </a:rPr>
              <a:t>寄居蟹细心思量一下，自己整天只找可以避居的地方，而没有想过如何令自己成长得更强壮，整天只活在别人的护荫之下，难怪永远都限制自己的发展。</a:t>
            </a:r>
            <a:br>
              <a:rPr lang="zh-CN" altLang="en-US" sz="2400" b="1" spc="150">
                <a:latin typeface="楷体" panose="02010609060101010101" pitchFamily="49" charset="-122"/>
                <a:ea typeface="楷体" panose="02010609060101010101" pitchFamily="49" charset="-122"/>
                <a:sym typeface="微软雅黑" panose="020b0503020204020204" charset="-122"/>
              </a:rPr>
            </a:br>
            <a:r>
              <a:rPr lang="zh-CN" altLang="en-US" sz="2400" b="1" spc="150">
                <a:latin typeface="宋体" panose="02010600030101010101" pitchFamily="2" charset="-122"/>
                <a:ea typeface="宋体" panose="02010600030101010101" pitchFamily="2" charset="-122"/>
                <a:sym typeface="微软雅黑" panose="020b0503020204020204" charset="-122"/>
              </a:rPr>
              <a:t>要求：①自选角度，自拟标题，自定文体；②不少于</a:t>
            </a:r>
            <a:r>
              <a:rPr lang="en-US" altLang="zh-CN" sz="2400" b="1" spc="150">
                <a:latin typeface="宋体" panose="02010600030101010101" pitchFamily="2" charset="-122"/>
                <a:ea typeface="宋体" panose="02010600030101010101" pitchFamily="2" charset="-122"/>
                <a:sym typeface="微软雅黑" panose="020b0503020204020204" charset="-122"/>
              </a:rPr>
              <a:t>800</a:t>
            </a:r>
            <a:r>
              <a:rPr lang="zh-CN" altLang="en-US" sz="2400" b="1" spc="150">
                <a:latin typeface="宋体" panose="02010600030101010101" pitchFamily="2" charset="-122"/>
                <a:ea typeface="宋体" panose="02010600030101010101" pitchFamily="2" charset="-122"/>
                <a:sym typeface="微软雅黑" panose="020b0503020204020204" charset="-122"/>
              </a:rPr>
              <a:t>字；③不得套作，不得抄袭。</a:t>
            </a:r>
            <a:r>
              <a:rPr lang="zh-CN" altLang="en-US" sz="2400" spc="150">
                <a:latin typeface="宋体" panose="02010600030101010101" pitchFamily="2" charset="-122"/>
                <a:ea typeface="宋体" panose="02010600030101010101" pitchFamily="2" charset="-122"/>
                <a:sym typeface="微软雅黑" panose="020b0503020204020204" charset="-122"/>
              </a:rPr>
              <a:t> </a:t>
            </a:r>
            <a:endParaRPr lang="zh-CN" altLang="en-US" sz="2400" spc="150">
              <a:latin typeface="宋体" panose="02010600030101010101" pitchFamily="2" charset="-122"/>
              <a:ea typeface="宋体" panose="02010600030101010101" pitchFamily="2" charset="-122"/>
              <a:sym typeface="微软雅黑" panose="020b0503020204020204" charset="-122"/>
            </a:endParaRPr>
          </a:p>
        </p:txBody>
      </p:sp>
      <p:cxnSp>
        <p:nvCxnSpPr>
          <p:cNvPr id="4" name="直接连接符 3" title=""/>
          <p:cNvCxnSpPr/>
          <p:nvPr>
            <p:custDataLst>
              <p:tags r:id="rId11"/>
            </p:custDataLst>
          </p:nvPr>
        </p:nvCxnSpPr>
        <p:spPr>
          <a:xfrm flipV="1">
            <a:off x="8766175" y="3663315"/>
            <a:ext cx="2399030" cy="18415"/>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cxnSp>
        <p:nvCxnSpPr>
          <p:cNvPr id="6" name="直接连接符 5" title=""/>
          <p:cNvCxnSpPr/>
          <p:nvPr>
            <p:custDataLst>
              <p:tags r:id="rId12"/>
            </p:custDataLst>
          </p:nvPr>
        </p:nvCxnSpPr>
        <p:spPr>
          <a:xfrm flipV="1">
            <a:off x="1017270" y="4021455"/>
            <a:ext cx="5195570" cy="22225"/>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cxnSp>
        <p:nvCxnSpPr>
          <p:cNvPr id="7" name="直接连接符 6" title=""/>
          <p:cNvCxnSpPr/>
          <p:nvPr>
            <p:custDataLst>
              <p:tags r:id="rId13"/>
            </p:custDataLst>
          </p:nvPr>
        </p:nvCxnSpPr>
        <p:spPr>
          <a:xfrm>
            <a:off x="4556760" y="4801235"/>
            <a:ext cx="6423025" cy="5715"/>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cxnSp>
        <p:nvCxnSpPr>
          <p:cNvPr id="8" name="直接连接符 7" title=""/>
          <p:cNvCxnSpPr/>
          <p:nvPr>
            <p:custDataLst>
              <p:tags r:id="rId14"/>
            </p:custDataLst>
          </p:nvPr>
        </p:nvCxnSpPr>
        <p:spPr>
          <a:xfrm flipV="1">
            <a:off x="983615" y="5146675"/>
            <a:ext cx="1631315" cy="3175"/>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 name="闪电形 10" title=""/>
          <p:cNvSpPr/>
          <p:nvPr>
            <p:custDataLst>
              <p:tags r:id="rId3"/>
            </p:custDataLst>
          </p:nvPr>
        </p:nvSpPr>
        <p:spPr>
          <a:xfrm>
            <a:off x="92287" y="53340"/>
            <a:ext cx="384387" cy="480060"/>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3" name="文本框 2" title=""/>
          <p:cNvSpPr txBox="1"/>
          <p:nvPr>
            <p:custDataLst>
              <p:tags r:id="rId4"/>
            </p:custDataLst>
          </p:nvPr>
        </p:nvSpPr>
        <p:spPr>
          <a:xfrm>
            <a:off x="527473" y="0"/>
            <a:ext cx="2888827" cy="583565"/>
          </a:xfrm>
          <a:prstGeom prst="rect">
            <a:avLst/>
          </a:prstGeom>
          <a:noFill/>
        </p:spPr>
        <p:txBody>
          <a:bodyPr wrap="square" rtlCol="0">
            <a:spAutoFit/>
          </a:bodyPr>
          <a:lstStyle/>
          <a:p>
            <a:r>
              <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rPr>
              <a:t>小练习</a:t>
            </a:r>
            <a:endParaRPr lang="zh-CN" altLang="en-US" sz="3200" b="1">
              <a:solidFill>
                <a:schemeClr val="accent3">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endParaRPr>
          </a:p>
        </p:txBody>
      </p:sp>
      <p:grpSp>
        <p:nvGrpSpPr>
          <p:cNvPr id="32" name="组合 31" title=""/>
          <p:cNvGrpSpPr/>
          <p:nvPr>
            <p:custDataLst>
              <p:tags r:id="rId5"/>
            </p:custDataLst>
          </p:nvPr>
        </p:nvGrpSpPr>
        <p:grpSpPr>
          <a:xfrm>
            <a:off x="683571" y="592363"/>
            <a:ext cx="1199456" cy="74689"/>
            <a:chOff x="0" y="2842590"/>
            <a:chExt cx="7054752" cy="89199"/>
          </a:xfrm>
        </p:grpSpPr>
        <p:sp>
          <p:nvSpPr>
            <p:cNvPr id="33" name="矩形 32"/>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文本框 1" title=""/>
          <p:cNvSpPr txBox="1"/>
          <p:nvPr>
            <p:custDataLst>
              <p:tags r:id="rId10"/>
            </p:custDataLst>
          </p:nvPr>
        </p:nvSpPr>
        <p:spPr>
          <a:xfrm>
            <a:off x="52705" y="759460"/>
            <a:ext cx="5062855" cy="5631180"/>
          </a:xfrm>
          <a:prstGeom prst="rect">
            <a:avLst/>
          </a:prstGeom>
          <a:noFill/>
        </p:spPr>
        <p:txBody>
          <a:bodyPr wrap="square" rtlCol="0" anchor="t">
            <a:spAutoFit/>
          </a:bodyPr>
          <a:lstStyle/>
          <a:p>
            <a:pPr marL="171450" marR="0" lvl="0" indent="0" defTabSz="914400">
              <a:lnSpc>
                <a:spcPct val="100000"/>
              </a:lnSpc>
              <a:spcAft>
                <a:spcPct val="0"/>
              </a:spcAft>
              <a:buNone/>
            </a:pPr>
            <a:r>
              <a:rPr lang="zh-CN" altLang="en-US" sz="2000" b="1" spc="150">
                <a:latin typeface="楷体" panose="02010609060101010101" pitchFamily="49" charset="-122"/>
                <a:ea typeface="楷体" panose="02010609060101010101" pitchFamily="49" charset="-122"/>
                <a:sym typeface="微软雅黑" panose="020b0503020204020204" charset="-122"/>
              </a:rPr>
              <a:t>有一天，龙虾与寄居蟹在深海中相遇，寄居蟹看见龙虾正把自己的硬壳脱掉，只露出娇嫩的身躯。寄居蟹非常紧张地说：龙虾，你怎可以把唯一保护自己身躯的硬壳也放弃呢？难道你不怕有大鱼一口把你吃掉吗？以你现在的情况来看，连急流也会把你冲到岩石上去，到时你不死才怪呢？</a:t>
            </a:r>
            <a:br>
              <a:rPr lang="zh-CN" altLang="en-US" sz="2000" b="1" spc="150">
                <a:latin typeface="楷体" panose="02010609060101010101" pitchFamily="49" charset="-122"/>
                <a:ea typeface="楷体" panose="02010609060101010101" pitchFamily="49" charset="-122"/>
                <a:sym typeface="微软雅黑" panose="020b0503020204020204" charset="-122"/>
              </a:rPr>
            </a:br>
            <a:r>
              <a:rPr lang="zh-CN" altLang="en-US" sz="2000" b="1" spc="150">
                <a:latin typeface="楷体" panose="02010609060101010101" pitchFamily="49" charset="-122"/>
                <a:ea typeface="楷体" panose="02010609060101010101" pitchFamily="49" charset="-122"/>
                <a:sym typeface="微软雅黑" panose="020b0503020204020204" charset="-122"/>
              </a:rPr>
              <a:t>    </a:t>
            </a:r>
            <a:r>
              <a:rPr lang="en-US" altLang="zh-CN" sz="2000" b="1" spc="150">
                <a:latin typeface="楷体" panose="02010609060101010101" pitchFamily="49" charset="-122"/>
                <a:ea typeface="楷体" panose="02010609060101010101" pitchFamily="49" charset="-122"/>
                <a:sym typeface="微软雅黑" panose="020b0503020204020204" charset="-122"/>
              </a:rPr>
              <a:t> </a:t>
            </a:r>
            <a:r>
              <a:rPr lang="zh-CN" altLang="en-US" sz="2000" b="1" spc="150">
                <a:latin typeface="楷体" panose="02010609060101010101" pitchFamily="49" charset="-122"/>
                <a:ea typeface="楷体" panose="02010609060101010101" pitchFamily="49" charset="-122"/>
                <a:sym typeface="微软雅黑" panose="020b0503020204020204" charset="-122"/>
              </a:rPr>
              <a:t>龙虾气定神闲地回答：谢谢你的关心，但是你不了解，我们龙虾每次成长，都必须先脱掉旧壳，才能生长出更坚固的外壳，现在面对的危险，只是为了将来发展得更好而作出准备。</a:t>
            </a:r>
            <a:br>
              <a:rPr lang="zh-CN" altLang="en-US" sz="2000" b="1" spc="150">
                <a:latin typeface="楷体" panose="02010609060101010101" pitchFamily="49" charset="-122"/>
                <a:ea typeface="楷体" panose="02010609060101010101" pitchFamily="49" charset="-122"/>
                <a:sym typeface="微软雅黑" panose="020b0503020204020204" charset="-122"/>
              </a:rPr>
            </a:br>
            <a:r>
              <a:rPr lang="zh-CN" altLang="en-US" sz="2000" b="1" spc="150">
                <a:latin typeface="楷体" panose="02010609060101010101" pitchFamily="49" charset="-122"/>
                <a:ea typeface="楷体" panose="02010609060101010101" pitchFamily="49" charset="-122"/>
                <a:sym typeface="微软雅黑" panose="020b0503020204020204" charset="-122"/>
              </a:rPr>
              <a:t>    </a:t>
            </a:r>
            <a:r>
              <a:rPr lang="en-US" altLang="zh-CN" sz="2000" b="1" spc="150">
                <a:latin typeface="楷体" panose="02010609060101010101" pitchFamily="49" charset="-122"/>
                <a:ea typeface="楷体" panose="02010609060101010101" pitchFamily="49" charset="-122"/>
                <a:sym typeface="微软雅黑" panose="020b0503020204020204" charset="-122"/>
              </a:rPr>
              <a:t> </a:t>
            </a:r>
            <a:r>
              <a:rPr lang="zh-CN" altLang="en-US" sz="2000" b="1" spc="150">
                <a:latin typeface="楷体" panose="02010609060101010101" pitchFamily="49" charset="-122"/>
                <a:ea typeface="楷体" panose="02010609060101010101" pitchFamily="49" charset="-122"/>
                <a:sym typeface="微软雅黑" panose="020b0503020204020204" charset="-122"/>
              </a:rPr>
              <a:t>寄居蟹细心思量一下，自己整天只找可以避居的地方，而没有想过如何令自己成长得更强壮，整天只活在别人的护荫之下，难怪永远都限制自己的发展。</a:t>
            </a:r>
            <a:br>
              <a:rPr lang="zh-CN" altLang="en-US" sz="2000" b="1" spc="150">
                <a:latin typeface="楷体" panose="02010609060101010101" pitchFamily="49" charset="-122"/>
                <a:ea typeface="楷体" panose="02010609060101010101" pitchFamily="49" charset="-122"/>
                <a:sym typeface="微软雅黑" panose="020b0503020204020204" charset="-122"/>
              </a:rPr>
            </a:br>
            <a:r>
              <a:rPr lang="zh-CN" altLang="en-US" sz="2000" spc="150">
                <a:latin typeface="宋体" panose="02010600030101010101" pitchFamily="2" charset="-122"/>
                <a:ea typeface="宋体" panose="02010600030101010101" pitchFamily="2" charset="-122"/>
                <a:sym typeface="微软雅黑" panose="020b0503020204020204" charset="-122"/>
              </a:rPr>
              <a:t> </a:t>
            </a:r>
            <a:endParaRPr lang="zh-CN" altLang="en-US" sz="2000" spc="150">
              <a:latin typeface="宋体" panose="02010600030101010101" pitchFamily="2" charset="-122"/>
              <a:ea typeface="宋体" panose="02010600030101010101" pitchFamily="2" charset="-122"/>
              <a:sym typeface="微软雅黑" panose="020b0503020204020204" charset="-122"/>
            </a:endParaRPr>
          </a:p>
        </p:txBody>
      </p:sp>
      <p:sp>
        <p:nvSpPr>
          <p:cNvPr id="51201" name="标题 1" title=""/>
          <p:cNvSpPr>
            <a:spLocks noGrp="1"/>
          </p:cNvSpPr>
          <p:nvPr>
            <p:ph type="title"/>
            <p:custDataLst>
              <p:tags r:id="rId11"/>
            </p:custDataLst>
          </p:nvPr>
        </p:nvSpPr>
        <p:spPr>
          <a:xfrm>
            <a:off x="5213350" y="175260"/>
            <a:ext cx="6978650" cy="6507480"/>
          </a:xfrm>
          <a:prstGeom prst="rect">
            <a:avLst/>
          </a:prstGeom>
        </p:spPr>
        <p:txBody>
          <a:bodyPr vert="horz" lIns="90170" tIns="46990" rIns="90170" bIns="46990" rtlCol="0" anchor="t" anchorCtr="0">
            <a:normAutofit/>
          </a:bodyPr>
          <a:lstStyle>
            <a:lvl1pPr marL="0" indent="0" algn="l" defTabSz="685800" rtl="0" eaLnBrk="1" fontAlgn="base" latinLnBrk="0" hangingPunct="1">
              <a:lnSpc>
                <a:spcPct val="100000"/>
              </a:lnSpc>
              <a:spcBef>
                <a:spcPct val="0"/>
              </a:spcBef>
              <a:spcAft>
                <a:spcPct val="0"/>
              </a:spcAft>
              <a:buClrTx/>
              <a:buSzTx/>
              <a:buFontTx/>
              <a:buNone/>
              <a:defRPr lang="zh-CN" altLang="en-US" sz="1800" b="1" u="none" strike="noStrike" kern="1200" cap="none" spc="200" normalizeH="0" baseline="0">
                <a:solidFill>
                  <a:srgbClr val="262626"/>
                </a:solidFill>
                <a:uFillTx/>
                <a:latin typeface="Arial" panose="020b0604020202020204" pitchFamily="34" charset="0"/>
                <a:ea typeface="幼圆" panose="02010509060101010101" pitchFamily="49" charset="-122"/>
                <a:cs typeface="+mj-cs"/>
              </a:defRPr>
            </a:lvl1pPr>
          </a:lstStyle>
          <a:p>
            <a:pPr marL="0" marR="0" lvl="0" indent="0" defTabSz="914400"/>
            <a:r>
              <a:rPr lang="zh-CN" altLang="zh-CN" sz="3200">
                <a:sym typeface="微软雅黑" panose="020b0503020204020204" charset="-122"/>
              </a:rPr>
              <a:t> </a:t>
            </a:r>
            <a:r>
              <a:rPr lang="en-US" altLang="zh-CN" sz="3200">
                <a:sym typeface="微软雅黑" panose="020b0503020204020204" charset="-122"/>
              </a:rPr>
              <a:t>    </a:t>
            </a:r>
            <a:r>
              <a:rPr lang="zh-CN" altLang="zh-CN" sz="3200">
                <a:solidFill>
                  <a:srgbClr val="FF0000"/>
                </a:solidFill>
                <a:sym typeface="微软雅黑" panose="020b0503020204020204" charset="-122"/>
              </a:rPr>
              <a:t>1、找关键语句。</a:t>
            </a:r>
            <a:br>
              <a:rPr lang="zh-CN" altLang="zh-CN" sz="3200">
                <a:solidFill>
                  <a:srgbClr val="FF0000"/>
                </a:solidFill>
                <a:sym typeface="微软雅黑" panose="020b0503020204020204" charset="-122"/>
              </a:rPr>
            </a:br>
            <a:r>
              <a:rPr lang="zh-CN" altLang="zh-CN" sz="2400">
                <a:sym typeface="微软雅黑" panose="020b0503020204020204" charset="-122"/>
              </a:rPr>
              <a:t>危险是为了将来发展得更好而作出准备。</a:t>
            </a:r>
            <a:br>
              <a:rPr lang="zh-CN" altLang="zh-CN" sz="2400">
                <a:sym typeface="微软雅黑" panose="020b0503020204020204" charset="-122"/>
              </a:rPr>
            </a:br>
            <a:r>
              <a:rPr lang="zh-CN" altLang="zh-CN" sz="2400">
                <a:sym typeface="微软雅黑" panose="020b0503020204020204" charset="-122"/>
              </a:rPr>
              <a:t>整天活在别人的护荫之下永远都限制自己的发展。</a:t>
            </a:r>
            <a:br>
              <a:rPr lang="zh-CN" altLang="zh-CN" sz="2400">
                <a:sym typeface="微软雅黑" panose="020b0503020204020204" charset="-122"/>
              </a:rPr>
            </a:br>
            <a:r>
              <a:rPr lang="zh-CN" altLang="zh-CN" sz="3200">
                <a:sym typeface="微软雅黑" panose="020b0503020204020204" charset="-122"/>
              </a:rPr>
              <a:t>    </a:t>
            </a:r>
            <a:r>
              <a:rPr lang="zh-CN" altLang="zh-CN" sz="3200">
                <a:solidFill>
                  <a:srgbClr val="FF0000"/>
                </a:solidFill>
                <a:sym typeface="微软雅黑" panose="020b0503020204020204" charset="-122"/>
              </a:rPr>
              <a:t> 2、找出对象寓意。</a:t>
            </a:r>
            <a:br>
              <a:rPr lang="zh-CN" altLang="zh-CN" sz="3200">
                <a:solidFill>
                  <a:srgbClr val="FF0000"/>
                </a:solidFill>
                <a:sym typeface="微软雅黑" panose="020b0503020204020204" charset="-122"/>
              </a:rPr>
            </a:br>
            <a:r>
              <a:rPr lang="zh-CN" altLang="zh-CN" sz="2400">
                <a:sym typeface="微软雅黑" panose="020b0503020204020204" charset="-122"/>
              </a:rPr>
              <a:t>龙虾的旧売，寄居蟹避居的地方就是自限。</a:t>
            </a:r>
            <a:br>
              <a:rPr lang="zh-CN" altLang="zh-CN" sz="3200">
                <a:sym typeface="微软雅黑" panose="020b0503020204020204" charset="-122"/>
              </a:rPr>
            </a:br>
            <a:r>
              <a:rPr lang="zh-CN" altLang="zh-CN" sz="3200">
                <a:sym typeface="微软雅黑" panose="020b0503020204020204" charset="-122"/>
              </a:rPr>
              <a:t>    </a:t>
            </a:r>
            <a:r>
              <a:rPr lang="zh-CN" altLang="zh-CN" sz="3200">
                <a:solidFill>
                  <a:srgbClr val="FF0000"/>
                </a:solidFill>
                <a:sym typeface="微软雅黑" panose="020b0503020204020204" charset="-122"/>
              </a:rPr>
              <a:t> 3、确定立意。</a:t>
            </a:r>
            <a:br>
              <a:rPr lang="zh-CN" altLang="zh-CN" sz="3200">
                <a:solidFill>
                  <a:srgbClr val="FF0000"/>
                </a:solidFill>
                <a:sym typeface="微软雅黑" panose="020b0503020204020204" charset="-122"/>
              </a:rPr>
            </a:br>
            <a:r>
              <a:rPr lang="en-US" altLang="zh-CN" sz="3200">
                <a:solidFill>
                  <a:srgbClr val="FF0000"/>
                </a:solidFill>
                <a:sym typeface="微软雅黑" panose="020b0503020204020204" charset="-122"/>
              </a:rPr>
              <a:t>      </a:t>
            </a:r>
            <a:r>
              <a:rPr lang="zh-CN" altLang="zh-CN" sz="2800">
                <a:latin typeface="宋体" panose="02010600030101010101" pitchFamily="2" charset="-122"/>
                <a:ea typeface="宋体" panose="02010600030101010101" pitchFamily="2" charset="-122"/>
                <a:sym typeface="微软雅黑" panose="020b0503020204020204" charset="-122"/>
              </a:rPr>
              <a:t>每人都有一定的安全区，你想跨越自己目前的成就，请不要划地自限，</a:t>
            </a:r>
            <a:r>
              <a:rPr lang="zh-CN" altLang="zh-CN" sz="2800">
                <a:solidFill>
                  <a:srgbClr val="FF0000"/>
                </a:solidFill>
                <a:latin typeface="宋体" panose="02010600030101010101" pitchFamily="2" charset="-122"/>
                <a:ea typeface="宋体" panose="02010600030101010101" pitchFamily="2" charset="-122"/>
                <a:sym typeface="微软雅黑" panose="020b0503020204020204" charset="-122"/>
              </a:rPr>
              <a:t>勇于接受挑战并充实自己</a:t>
            </a:r>
            <a:r>
              <a:rPr lang="zh-CN" altLang="zh-CN" sz="2800">
                <a:latin typeface="宋体" panose="02010600030101010101" pitchFamily="2" charset="-122"/>
                <a:ea typeface="宋体" panose="02010600030101010101" pitchFamily="2" charset="-122"/>
                <a:sym typeface="微软雅黑" panose="020b0503020204020204" charset="-122"/>
              </a:rPr>
              <a:t>，一定会发展得比想像中更好。</a:t>
            </a:r>
            <a:br>
              <a:rPr lang="zh-CN" altLang="zh-CN" sz="2800">
                <a:latin typeface="宋体" panose="02010600030101010101" pitchFamily="2" charset="-122"/>
                <a:ea typeface="宋体" panose="02010600030101010101" pitchFamily="2" charset="-122"/>
                <a:sym typeface="微软雅黑" panose="020b0503020204020204" charset="-122"/>
              </a:rPr>
            </a:br>
            <a:r>
              <a:rPr lang="en-US" altLang="zh-CN" sz="2800">
                <a:latin typeface="宋体" panose="02010600030101010101" pitchFamily="2" charset="-122"/>
                <a:ea typeface="宋体" panose="02010600030101010101" pitchFamily="2" charset="-122"/>
                <a:sym typeface="微软雅黑" panose="020b0503020204020204" charset="-122"/>
              </a:rPr>
              <a:t>    </a:t>
            </a:r>
            <a:r>
              <a:rPr lang="zh-CN" altLang="zh-CN" sz="2800">
                <a:latin typeface="宋体" panose="02010600030101010101" pitchFamily="2" charset="-122"/>
                <a:ea typeface="宋体" panose="02010600030101010101" pitchFamily="2" charset="-122"/>
                <a:sym typeface="微软雅黑" panose="020b0503020204020204" charset="-122"/>
              </a:rPr>
              <a:t>要想发展，就要有勇气摆脱过去所取得的成就。所以最好的立意为，</a:t>
            </a:r>
            <a:r>
              <a:rPr lang="zh-CN" altLang="zh-CN" sz="2800">
                <a:solidFill>
                  <a:srgbClr val="7030A0"/>
                </a:solidFill>
                <a:latin typeface="宋体" panose="02010600030101010101" pitchFamily="2" charset="-122"/>
                <a:ea typeface="宋体" panose="02010600030101010101" pitchFamily="2" charset="-122"/>
                <a:sym typeface="微软雅黑" panose="020b0503020204020204" charset="-122"/>
              </a:rPr>
              <a:t>勇于挑战自我</a:t>
            </a:r>
            <a:r>
              <a:rPr lang="zh-CN" altLang="zh-CN" sz="2800">
                <a:latin typeface="宋体" panose="02010600030101010101" pitchFamily="2" charset="-122"/>
                <a:ea typeface="宋体" panose="02010600030101010101" pitchFamily="2" charset="-122"/>
                <a:sym typeface="微软雅黑" panose="020b0503020204020204" charset="-122"/>
              </a:rPr>
              <a:t>。</a:t>
            </a:r>
            <a:endParaRPr lang="zh-CN" altLang="zh-CN" sz="2800">
              <a:latin typeface="宋体" panose="02010600030101010101" pitchFamily="2" charset="-122"/>
              <a:ea typeface="宋体" panose="02010600030101010101" pitchFamily="2" charset="-122"/>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blinds(horizontal)">
                                      <p:cBhvr>
                                        <p:cTn id="7"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闪电形 1" title=""/>
          <p:cNvSpPr/>
          <p:nvPr>
            <p:custDataLst>
              <p:tags r:id="rId3"/>
            </p:custDataLst>
          </p:nvPr>
        </p:nvSpPr>
        <p:spPr>
          <a:xfrm>
            <a:off x="92287" y="53340"/>
            <a:ext cx="384387" cy="48006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3" name="文本框 2" title=""/>
          <p:cNvSpPr txBox="1"/>
          <p:nvPr>
            <p:custDataLst>
              <p:tags r:id="rId4"/>
            </p:custDataLst>
          </p:nvPr>
        </p:nvSpPr>
        <p:spPr>
          <a:xfrm>
            <a:off x="623993" y="0"/>
            <a:ext cx="2759287" cy="583565"/>
          </a:xfrm>
          <a:prstGeom prst="rect">
            <a:avLst/>
          </a:prstGeom>
          <a:noFill/>
        </p:spPr>
        <p:txBody>
          <a:bodyPr wrap="square" rtlCol="0">
            <a:spAutoFit/>
          </a:bodyPr>
          <a:lstStyle/>
          <a:p>
            <a:pPr lvl="0" algn="l">
              <a:buClrTx/>
              <a:buSzTx/>
              <a:buFontTx/>
            </a:pPr>
            <a:r>
              <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作文提纲</a:t>
            </a:r>
            <a:endPar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grpSp>
        <p:nvGrpSpPr>
          <p:cNvPr id="4" name="组合 3" title=""/>
          <p:cNvGrpSpPr/>
          <p:nvPr>
            <p:custDataLst>
              <p:tags r:id="rId5"/>
            </p:custDataLst>
          </p:nvPr>
        </p:nvGrpSpPr>
        <p:grpSpPr>
          <a:xfrm>
            <a:off x="683571" y="592363"/>
            <a:ext cx="1199456" cy="74689"/>
            <a:chOff x="0" y="2842590"/>
            <a:chExt cx="7054752" cy="89199"/>
          </a:xfrm>
        </p:grpSpPr>
        <p:sp>
          <p:nvSpPr>
            <p:cNvPr id="5" name="矩形 4"/>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842" name="文本框 1" title=""/>
          <p:cNvSpPr/>
          <p:nvPr>
            <p:custDataLst>
              <p:tags r:id="rId10"/>
            </p:custDataLst>
          </p:nvPr>
        </p:nvSpPr>
        <p:spPr>
          <a:xfrm>
            <a:off x="815340" y="1605280"/>
            <a:ext cx="1990513" cy="583565"/>
          </a:xfrm>
          <a:prstGeom prst="rect">
            <a:avLst/>
          </a:prstGeom>
          <a:gradFill>
            <a:gsLst>
              <a:gs pos="0">
                <a:srgbClr val="7B32B2"/>
              </a:gs>
              <a:gs pos="100000">
                <a:srgbClr val="401A5D"/>
              </a:gs>
            </a:gsLst>
            <a:lin scaled="0"/>
          </a:gradFill>
          <a:ln w="9525">
            <a:noFill/>
          </a:ln>
        </p:spPr>
        <p:txBody>
          <a:bodyPr wrap="square" anchor="t" anchorCtr="0">
            <a:spAutoFit/>
          </a:bodyPr>
          <a:lstStyle/>
          <a:p>
            <a:pPr>
              <a:buClrTx/>
              <a:buSzTx/>
              <a:buFontTx/>
            </a:pPr>
            <a:r>
              <a:rPr lang="zh-CN" altLang="en-US" sz="3200" b="1">
                <a:solidFill>
                  <a:schemeClr val="bg1"/>
                </a:solidFill>
                <a:latin typeface="黑体" panose="02010609060101010101" pitchFamily="49" charset="-122"/>
                <a:ea typeface="黑体" panose="02010609060101010101" pitchFamily="49" charset="-122"/>
              </a:rPr>
              <a:t>中心论点</a:t>
            </a:r>
            <a:endParaRPr lang="zh-CN" altLang="en-US" sz="3200" b="1">
              <a:solidFill>
                <a:schemeClr val="bg1"/>
              </a:solidFill>
              <a:latin typeface="黑体" panose="02010609060101010101" pitchFamily="49" charset="-122"/>
              <a:ea typeface="黑体" panose="02010609060101010101" pitchFamily="49" charset="-122"/>
            </a:endParaRPr>
          </a:p>
        </p:txBody>
      </p:sp>
      <p:sp>
        <p:nvSpPr>
          <p:cNvPr id="35843" name="文本框 2" title=""/>
          <p:cNvSpPr/>
          <p:nvPr>
            <p:custDataLst>
              <p:tags r:id="rId11"/>
            </p:custDataLst>
          </p:nvPr>
        </p:nvSpPr>
        <p:spPr>
          <a:xfrm>
            <a:off x="3600027" y="452967"/>
            <a:ext cx="2819400" cy="583565"/>
          </a:xfrm>
          <a:prstGeom prst="rect">
            <a:avLst/>
          </a:prstGeom>
          <a:noFill/>
          <a:ln w="9525">
            <a:noFill/>
          </a:ln>
        </p:spPr>
        <p:txBody>
          <a:bodyPr wrap="square" anchor="t" anchorCtr="0">
            <a:spAutoFit/>
          </a:bodyPr>
          <a:lstStyle/>
          <a:p>
            <a:pPr>
              <a:buClrTx/>
              <a:buSzTx/>
              <a:buFontTx/>
            </a:pPr>
            <a:r>
              <a:rPr lang="zh-CN" altLang="en-US" sz="3200" b="1">
                <a:solidFill>
                  <a:schemeClr val="tx1"/>
                </a:solidFill>
                <a:latin typeface="黑体" panose="02010609060101010101" pitchFamily="49" charset="-122"/>
                <a:ea typeface="黑体" panose="02010609060101010101" pitchFamily="49" charset="-122"/>
              </a:rPr>
              <a:t>解决三个问题</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35844" name="内容占位符 3" title=""/>
          <p:cNvSpPr>
            <a:spLocks noGrp="1"/>
          </p:cNvSpPr>
          <p:nvPr>
            <p:ph idx="4294967295"/>
            <p:custDataLst>
              <p:tags r:id="rId12"/>
            </p:custDataLst>
          </p:nvPr>
        </p:nvSpPr>
        <p:spPr>
          <a:xfrm>
            <a:off x="3600027" y="1220893"/>
            <a:ext cx="2833793" cy="2214033"/>
          </a:xfrm>
        </p:spPr>
        <p:txBody>
          <a:bodyPr wrap="square" lIns="91440" tIns="45720" rIns="91440" bIns="45720" anchor="t" anchorCtr="0">
            <a:noAutofit/>
          </a:bodyPr>
          <a:lstStyle/>
          <a:p>
            <a:pPr marL="0" indent="0" fontAlgn="auto">
              <a:lnSpc>
                <a:spcPct val="100000"/>
              </a:lnSpc>
              <a:spcBef>
                <a:spcPct val="0"/>
              </a:spcBef>
            </a:pPr>
            <a:r>
              <a:rPr lang="zh-CN" altLang="en-US" b="1">
                <a:gradFill>
                  <a:gsLst>
                    <a:gs pos="0">
                      <a:srgbClr val="7B32B2"/>
                    </a:gs>
                    <a:gs pos="100000">
                      <a:srgbClr val="401A5D"/>
                    </a:gs>
                  </a:gsLst>
                  <a:lin scaled="0"/>
                </a:gradFill>
              </a:rPr>
              <a:t>是什么？</a:t>
            </a:r>
            <a:endParaRPr lang="zh-CN" altLang="en-US" b="1">
              <a:gradFill>
                <a:gsLst>
                  <a:gs pos="0">
                    <a:srgbClr val="7B32B2"/>
                  </a:gs>
                  <a:gs pos="100000">
                    <a:srgbClr val="401A5D"/>
                  </a:gs>
                </a:gsLst>
                <a:lin scaled="0"/>
              </a:gradFill>
            </a:endParaRPr>
          </a:p>
          <a:p>
            <a:pPr marL="0" indent="0" fontAlgn="auto">
              <a:lnSpc>
                <a:spcPct val="100000"/>
              </a:lnSpc>
              <a:spcBef>
                <a:spcPct val="0"/>
              </a:spcBef>
            </a:pPr>
            <a:r>
              <a:rPr lang="zh-CN" altLang="en-US" b="1">
                <a:gradFill>
                  <a:gsLst>
                    <a:gs pos="0">
                      <a:srgbClr val="7B32B2"/>
                    </a:gs>
                    <a:gs pos="100000">
                      <a:srgbClr val="401A5D"/>
                    </a:gs>
                  </a:gsLst>
                  <a:lin scaled="0"/>
                </a:gradFill>
              </a:rPr>
              <a:t>为什么？</a:t>
            </a:r>
            <a:endParaRPr lang="zh-CN" altLang="en-US" b="1">
              <a:gradFill>
                <a:gsLst>
                  <a:gs pos="0">
                    <a:srgbClr val="7B32B2"/>
                  </a:gs>
                  <a:gs pos="100000">
                    <a:srgbClr val="401A5D"/>
                  </a:gs>
                </a:gsLst>
                <a:lin scaled="0"/>
              </a:gradFill>
            </a:endParaRPr>
          </a:p>
          <a:p>
            <a:pPr marL="0" indent="0" fontAlgn="auto">
              <a:lnSpc>
                <a:spcPct val="100000"/>
              </a:lnSpc>
              <a:spcBef>
                <a:spcPct val="0"/>
              </a:spcBef>
            </a:pPr>
            <a:r>
              <a:rPr lang="zh-CN" altLang="en-US" b="1">
                <a:gradFill>
                  <a:gsLst>
                    <a:gs pos="0">
                      <a:srgbClr val="7B32B2"/>
                    </a:gs>
                    <a:gs pos="100000">
                      <a:srgbClr val="401A5D"/>
                    </a:gs>
                  </a:gsLst>
                  <a:lin scaled="0"/>
                </a:gradFill>
              </a:rPr>
              <a:t>怎么办？</a:t>
            </a:r>
            <a:endParaRPr lang="zh-CN" altLang="en-US" b="1">
              <a:gradFill>
                <a:gsLst>
                  <a:gs pos="0">
                    <a:srgbClr val="7B32B2"/>
                  </a:gs>
                  <a:gs pos="100000">
                    <a:srgbClr val="401A5D"/>
                  </a:gs>
                </a:gsLst>
                <a:lin scaled="0"/>
              </a:gradFill>
            </a:endParaRPr>
          </a:p>
        </p:txBody>
      </p:sp>
      <p:grpSp>
        <p:nvGrpSpPr>
          <p:cNvPr id="12" name="组合 11" title=""/>
          <p:cNvGrpSpPr/>
          <p:nvPr>
            <p:custDataLst>
              <p:tags r:id="rId13"/>
            </p:custDataLst>
          </p:nvPr>
        </p:nvGrpSpPr>
        <p:grpSpPr>
          <a:xfrm>
            <a:off x="691727" y="3782060"/>
            <a:ext cx="10303933" cy="3046307"/>
            <a:chOff x="817" y="4467"/>
            <a:chExt cx="12170" cy="3598"/>
          </a:xfrm>
        </p:grpSpPr>
        <p:sp>
          <p:nvSpPr>
            <p:cNvPr id="9" name="文本框 8"/>
            <p:cNvSpPr txBox="1"/>
            <p:nvPr>
              <p:custDataLst>
                <p:tags r:id="rId14"/>
              </p:custDataLst>
            </p:nvPr>
          </p:nvSpPr>
          <p:spPr>
            <a:xfrm>
              <a:off x="4819" y="4467"/>
              <a:ext cx="8168" cy="3598"/>
            </a:xfrm>
            <a:prstGeom prst="rect">
              <a:avLst/>
            </a:prstGeom>
            <a:noFill/>
          </p:spPr>
          <p:txBody>
            <a:bodyPr wrap="square" rtlCol="0" anchor="t">
              <a:spAutoFit/>
            </a:bodyPr>
            <a:lstStyle/>
            <a:p>
              <a:pPr marL="0" indent="0">
                <a:lnSpc>
                  <a:spcPct val="100000"/>
                </a:lnSpc>
                <a:buNone/>
              </a:pPr>
              <a:r>
                <a:rPr lang="en-US" altLang="zh-CN" sz="3200" b="1">
                  <a:latin typeface="宋体" panose="02010600030101010101" pitchFamily="2" charset="-122"/>
                  <a:ea typeface="宋体" panose="02010600030101010101" pitchFamily="2" charset="-122"/>
                  <a:cs typeface="宋体" panose="02010600030101010101" pitchFamily="2" charset="-122"/>
                  <a:sym typeface="+mn-lt"/>
                </a:rPr>
                <a:t>1</a:t>
              </a:r>
              <a:r>
                <a:rPr lang="zh-CN" altLang="en-US" sz="3200" b="1">
                  <a:latin typeface="宋体" panose="02010600030101010101" pitchFamily="2" charset="-122"/>
                  <a:ea typeface="宋体" panose="02010600030101010101" pitchFamily="2" charset="-122"/>
                  <a:cs typeface="宋体" panose="02010600030101010101" pitchFamily="2" charset="-122"/>
                  <a:sym typeface="+mn-lt"/>
                </a:rPr>
                <a:t>、作者（以谁的名义写？）</a:t>
              </a:r>
              <a:endParaRPr lang="zh-CN" altLang="en-US" sz="3200" b="1">
                <a:latin typeface="宋体" panose="02010600030101010101" pitchFamily="2" charset="-122"/>
                <a:ea typeface="宋体" panose="02010600030101010101" pitchFamily="2" charset="-122"/>
                <a:cs typeface="宋体" panose="02010600030101010101" pitchFamily="2" charset="-122"/>
                <a:sym typeface="+mn-lt"/>
              </a:endParaRPr>
            </a:p>
            <a:p>
              <a:pPr marL="0" indent="0">
                <a:lnSpc>
                  <a:spcPct val="100000"/>
                </a:lnSpc>
                <a:buNone/>
              </a:pPr>
              <a:r>
                <a:rPr lang="en-US" altLang="zh-CN" sz="3200" b="1">
                  <a:latin typeface="宋体" panose="02010600030101010101" pitchFamily="2" charset="-122"/>
                  <a:ea typeface="宋体" panose="02010600030101010101" pitchFamily="2" charset="-122"/>
                  <a:cs typeface="宋体" panose="02010600030101010101" pitchFamily="2" charset="-122"/>
                  <a:sym typeface="+mn-lt"/>
                </a:rPr>
                <a:t>2</a:t>
              </a:r>
              <a:r>
                <a:rPr lang="zh-CN" altLang="en-US" sz="3200" b="1">
                  <a:latin typeface="宋体" panose="02010600030101010101" pitchFamily="2" charset="-122"/>
                  <a:ea typeface="宋体" panose="02010600030101010101" pitchFamily="2" charset="-122"/>
                  <a:cs typeface="宋体" panose="02010600030101010101" pitchFamily="2" charset="-122"/>
                  <a:sym typeface="+mn-lt"/>
                </a:rPr>
                <a:t>、读者（写给谁看？）</a:t>
              </a:r>
              <a:endParaRPr lang="zh-CN" altLang="en-US" sz="3200" b="1">
                <a:latin typeface="宋体" panose="02010600030101010101" pitchFamily="2" charset="-122"/>
                <a:ea typeface="宋体" panose="02010600030101010101" pitchFamily="2" charset="-122"/>
                <a:cs typeface="宋体" panose="02010600030101010101" pitchFamily="2" charset="-122"/>
                <a:sym typeface="+mn-lt"/>
              </a:endParaRPr>
            </a:p>
            <a:p>
              <a:pPr marL="0" indent="0">
                <a:lnSpc>
                  <a:spcPct val="100000"/>
                </a:lnSpc>
                <a:buNone/>
              </a:pPr>
              <a:r>
                <a:rPr lang="en-US" altLang="zh-CN" sz="3200" b="1">
                  <a:latin typeface="宋体" panose="02010600030101010101" pitchFamily="2" charset="-122"/>
                  <a:ea typeface="宋体" panose="02010600030101010101" pitchFamily="2" charset="-122"/>
                  <a:cs typeface="宋体" panose="02010600030101010101" pitchFamily="2" charset="-122"/>
                  <a:sym typeface="+mn-lt"/>
                </a:rPr>
                <a:t>3</a:t>
              </a:r>
              <a:r>
                <a:rPr lang="zh-CN" altLang="en-US" sz="3200" b="1">
                  <a:latin typeface="宋体" panose="02010600030101010101" pitchFamily="2" charset="-122"/>
                  <a:ea typeface="宋体" panose="02010600030101010101" pitchFamily="2" charset="-122"/>
                  <a:cs typeface="宋体" panose="02010600030101010101" pitchFamily="2" charset="-122"/>
                  <a:sym typeface="+mn-lt"/>
                </a:rPr>
                <a:t>、话题（谈论什么？）</a:t>
              </a:r>
              <a:endParaRPr lang="zh-CN" altLang="en-US" sz="3200" b="1">
                <a:latin typeface="宋体" panose="02010600030101010101" pitchFamily="2" charset="-122"/>
                <a:ea typeface="宋体" panose="02010600030101010101" pitchFamily="2" charset="-122"/>
                <a:cs typeface="宋体" panose="02010600030101010101" pitchFamily="2" charset="-122"/>
                <a:sym typeface="+mn-lt"/>
              </a:endParaRPr>
            </a:p>
            <a:p>
              <a:pPr marL="0" indent="0">
                <a:lnSpc>
                  <a:spcPct val="100000"/>
                </a:lnSpc>
                <a:buNone/>
              </a:pPr>
              <a:r>
                <a:rPr lang="en-US" altLang="zh-CN" sz="3200" b="1">
                  <a:latin typeface="宋体" panose="02010600030101010101" pitchFamily="2" charset="-122"/>
                  <a:ea typeface="宋体" panose="02010600030101010101" pitchFamily="2" charset="-122"/>
                  <a:cs typeface="宋体" panose="02010600030101010101" pitchFamily="2" charset="-122"/>
                  <a:sym typeface="+mn-lt"/>
                </a:rPr>
                <a:t>4</a:t>
              </a:r>
              <a:r>
                <a:rPr lang="zh-CN" altLang="en-US" sz="3200" b="1">
                  <a:latin typeface="宋体" panose="02010600030101010101" pitchFamily="2" charset="-122"/>
                  <a:ea typeface="宋体" panose="02010600030101010101" pitchFamily="2" charset="-122"/>
                  <a:cs typeface="宋体" panose="02010600030101010101" pitchFamily="2" charset="-122"/>
                  <a:sym typeface="+mn-lt"/>
                </a:rPr>
                <a:t>、目的（解决什么问题？）</a:t>
              </a:r>
              <a:endParaRPr lang="zh-CN" altLang="en-US" sz="3200" b="1">
                <a:latin typeface="宋体" panose="02010600030101010101" pitchFamily="2" charset="-122"/>
                <a:ea typeface="宋体" panose="02010600030101010101" pitchFamily="2" charset="-122"/>
                <a:cs typeface="宋体" panose="02010600030101010101" pitchFamily="2" charset="-122"/>
                <a:sym typeface="+mn-lt"/>
              </a:endParaRPr>
            </a:p>
            <a:p>
              <a:pPr marL="0" indent="0">
                <a:lnSpc>
                  <a:spcPct val="100000"/>
                </a:lnSpc>
                <a:buNone/>
              </a:pPr>
              <a:r>
                <a:rPr lang="en-US" altLang="zh-CN" sz="3200" b="1">
                  <a:latin typeface="宋体" panose="02010600030101010101" pitchFamily="2" charset="-122"/>
                  <a:ea typeface="宋体" panose="02010600030101010101" pitchFamily="2" charset="-122"/>
                  <a:cs typeface="宋体" panose="02010600030101010101" pitchFamily="2" charset="-122"/>
                  <a:sym typeface="+mn-lt"/>
                </a:rPr>
                <a:t>5</a:t>
              </a:r>
              <a:r>
                <a:rPr lang="zh-CN" altLang="en-US" sz="3200" b="1">
                  <a:latin typeface="宋体" panose="02010600030101010101" pitchFamily="2" charset="-122"/>
                  <a:ea typeface="宋体" panose="02010600030101010101" pitchFamily="2" charset="-122"/>
                  <a:cs typeface="宋体" panose="02010600030101010101" pitchFamily="2" charset="-122"/>
                  <a:sym typeface="+mn-lt"/>
                </a:rPr>
                <a:t>、体式（以什么文体写？）</a:t>
              </a:r>
              <a:endParaRPr lang="zh-CN" altLang="en-US" sz="3200" b="1">
                <a:latin typeface="宋体" panose="02010600030101010101" pitchFamily="2" charset="-122"/>
                <a:ea typeface="宋体" panose="02010600030101010101" pitchFamily="2" charset="-122"/>
                <a:cs typeface="宋体" panose="02010600030101010101" pitchFamily="2" charset="-122"/>
                <a:sym typeface="+mn-lt"/>
              </a:endParaRPr>
            </a:p>
            <a:p>
              <a:pPr marL="0" indent="0">
                <a:lnSpc>
                  <a:spcPct val="100000"/>
                </a:lnSpc>
                <a:buNone/>
              </a:pPr>
              <a:r>
                <a:rPr lang="en-US" altLang="zh-CN" sz="3200" b="1">
                  <a:latin typeface="宋体" panose="02010600030101010101" pitchFamily="2" charset="-122"/>
                  <a:ea typeface="宋体" panose="02010600030101010101" pitchFamily="2" charset="-122"/>
                  <a:cs typeface="宋体" panose="02010600030101010101" pitchFamily="2" charset="-122"/>
                  <a:sym typeface="+mn-lt"/>
                </a:rPr>
                <a:t>6</a:t>
              </a:r>
              <a:r>
                <a:rPr lang="zh-CN" altLang="en-US" sz="3200" b="1">
                  <a:latin typeface="宋体" panose="02010600030101010101" pitchFamily="2" charset="-122"/>
                  <a:ea typeface="宋体" panose="02010600030101010101" pitchFamily="2" charset="-122"/>
                  <a:cs typeface="宋体" panose="02010600030101010101" pitchFamily="2" charset="-122"/>
                  <a:sym typeface="+mn-lt"/>
                </a:rPr>
                <a:t>、情境</a:t>
              </a:r>
              <a:r>
                <a:rPr lang="en-US" altLang="zh-CN" sz="3200" b="1">
                  <a:latin typeface="宋体" panose="02010600030101010101" pitchFamily="2" charset="-122"/>
                  <a:ea typeface="宋体" panose="02010600030101010101" pitchFamily="2" charset="-122"/>
                  <a:cs typeface="宋体" panose="02010600030101010101" pitchFamily="2" charset="-122"/>
                  <a:sym typeface="+mn-lt"/>
                </a:rPr>
                <a:t>(</a:t>
              </a:r>
              <a:r>
                <a:rPr lang="zh-CN" altLang="zh-CN" sz="3200" b="1">
                  <a:latin typeface="宋体" panose="02010600030101010101" pitchFamily="2" charset="-122"/>
                  <a:ea typeface="宋体" panose="02010600030101010101" pitchFamily="2" charset="-122"/>
                  <a:cs typeface="宋体" panose="02010600030101010101" pitchFamily="2" charset="-122"/>
                  <a:sym typeface="+mn-lt"/>
                </a:rPr>
                <a:t>什么生活情境或语言情境</a:t>
              </a:r>
              <a:r>
                <a:rPr lang="en-US" altLang="zh-CN" sz="3200" b="1">
                  <a:latin typeface="宋体" panose="02010600030101010101" pitchFamily="2" charset="-122"/>
                  <a:ea typeface="宋体" panose="02010600030101010101" pitchFamily="2" charset="-122"/>
                  <a:cs typeface="宋体" panose="02010600030101010101" pitchFamily="2" charset="-122"/>
                  <a:sym typeface="+mn-lt"/>
                </a:rPr>
                <a:t>)</a:t>
              </a:r>
              <a:endParaRPr lang="en-US" altLang="zh-CN" sz="3200" b="1">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10" name="文本框 9"/>
            <p:cNvSpPr txBox="1"/>
            <p:nvPr>
              <p:custDataLst>
                <p:tags r:id="rId15"/>
              </p:custDataLst>
            </p:nvPr>
          </p:nvSpPr>
          <p:spPr>
            <a:xfrm>
              <a:off x="817" y="5751"/>
              <a:ext cx="3110" cy="689"/>
            </a:xfrm>
            <a:prstGeom prst="rect">
              <a:avLst/>
            </a:prstGeom>
            <a:noFill/>
          </p:spPr>
          <p:txBody>
            <a:bodyPr wrap="none" rtlCol="0" anchor="t">
              <a:spAutoFit/>
            </a:bodyPr>
            <a:lstStyle/>
            <a:p>
              <a:r>
                <a:rPr lang="zh-CN" altLang="en-US" sz="3200" b="1">
                  <a:solidFill>
                    <a:schemeClr val="tx1"/>
                  </a:solidFill>
                  <a:latin typeface="黑体" panose="02010609060101010101" pitchFamily="49" charset="-122"/>
                  <a:ea typeface="黑体" panose="02010609060101010101" pitchFamily="49" charset="-122"/>
                  <a:cs typeface="+mn-ea"/>
                  <a:sym typeface="+mn-lt"/>
                </a:rPr>
                <a:t>写作任务要素</a:t>
              </a:r>
              <a:endParaRPr lang="zh-CN" altLang="en-US" sz="3200" b="1">
                <a:solidFill>
                  <a:schemeClr val="tx1"/>
                </a:solidFill>
                <a:latin typeface="黑体" panose="02010609060101010101" pitchFamily="49" charset="-122"/>
                <a:ea typeface="黑体" panose="02010609060101010101" pitchFamily="49" charset="-122"/>
                <a:cs typeface="+mn-ea"/>
                <a:sym typeface="+mn-lt"/>
              </a:endParaRPr>
            </a:p>
          </p:txBody>
        </p:sp>
        <p:sp>
          <p:nvSpPr>
            <p:cNvPr id="11" name="左中括号 10"/>
            <p:cNvSpPr/>
            <p:nvPr>
              <p:custDataLst>
                <p:tags r:id="rId16"/>
              </p:custDataLst>
            </p:nvPr>
          </p:nvSpPr>
          <p:spPr>
            <a:xfrm>
              <a:off x="4479" y="4696"/>
              <a:ext cx="227" cy="317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uiExpand="1" build="p"/>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闪电形 8" title=""/>
          <p:cNvSpPr/>
          <p:nvPr>
            <p:custDataLst>
              <p:tags r:id="rId3"/>
            </p:custDataLst>
          </p:nvPr>
        </p:nvSpPr>
        <p:spPr>
          <a:xfrm>
            <a:off x="92287" y="53340"/>
            <a:ext cx="384387" cy="48006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10" name="文本框 9" title=""/>
          <p:cNvSpPr txBox="1"/>
          <p:nvPr>
            <p:custDataLst>
              <p:tags r:id="rId4"/>
            </p:custDataLst>
          </p:nvPr>
        </p:nvSpPr>
        <p:spPr>
          <a:xfrm>
            <a:off x="623993" y="0"/>
            <a:ext cx="2759287" cy="583565"/>
          </a:xfrm>
          <a:prstGeom prst="rect">
            <a:avLst/>
          </a:prstGeom>
          <a:noFill/>
        </p:spPr>
        <p:txBody>
          <a:bodyPr wrap="square" rtlCol="0">
            <a:spAutoFit/>
          </a:bodyPr>
          <a:lstStyle/>
          <a:p>
            <a:pPr lvl="0" algn="l">
              <a:buClrTx/>
              <a:buSzTx/>
              <a:buFontTx/>
            </a:pPr>
            <a:r>
              <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作文提纲</a:t>
            </a:r>
            <a:endPar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grpSp>
        <p:nvGrpSpPr>
          <p:cNvPr id="11" name="组合 10" title=""/>
          <p:cNvGrpSpPr/>
          <p:nvPr>
            <p:custDataLst>
              <p:tags r:id="rId5"/>
            </p:custDataLst>
          </p:nvPr>
        </p:nvGrpSpPr>
        <p:grpSpPr>
          <a:xfrm>
            <a:off x="683571" y="592363"/>
            <a:ext cx="1199456" cy="74689"/>
            <a:chOff x="0" y="2842590"/>
            <a:chExt cx="7054752" cy="89199"/>
          </a:xfrm>
        </p:grpSpPr>
        <p:sp>
          <p:nvSpPr>
            <p:cNvPr id="12" name="矩形 11"/>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842" name="文本框 1" title=""/>
          <p:cNvSpPr/>
          <p:nvPr>
            <p:custDataLst>
              <p:tags r:id="rId10"/>
            </p:custDataLst>
          </p:nvPr>
        </p:nvSpPr>
        <p:spPr>
          <a:xfrm>
            <a:off x="738293" y="1220893"/>
            <a:ext cx="1990513" cy="583565"/>
          </a:xfrm>
          <a:prstGeom prst="rect">
            <a:avLst/>
          </a:prstGeom>
          <a:gradFill>
            <a:gsLst>
              <a:gs pos="0">
                <a:srgbClr val="7B32B2"/>
              </a:gs>
              <a:gs pos="100000">
                <a:srgbClr val="401A5D"/>
              </a:gs>
            </a:gsLst>
            <a:lin scaled="0"/>
          </a:gradFill>
          <a:ln w="9525">
            <a:noFill/>
          </a:ln>
        </p:spPr>
        <p:txBody>
          <a:bodyPr wrap="square" anchor="t" anchorCtr="0">
            <a:spAutoFit/>
          </a:bodyPr>
          <a:lstStyle/>
          <a:p>
            <a:pPr>
              <a:buClrTx/>
              <a:buSzTx/>
              <a:buFontTx/>
            </a:pPr>
            <a:r>
              <a:rPr lang="zh-CN" altLang="en-US" sz="3200" b="1">
                <a:solidFill>
                  <a:schemeClr val="bg1"/>
                </a:solidFill>
                <a:latin typeface="黑体" panose="02010609060101010101" pitchFamily="49" charset="-122"/>
                <a:ea typeface="黑体" panose="02010609060101010101" pitchFamily="49" charset="-122"/>
              </a:rPr>
              <a:t>中心论点</a:t>
            </a:r>
            <a:endParaRPr lang="zh-CN" altLang="en-US" sz="3200" b="1">
              <a:solidFill>
                <a:schemeClr val="bg1"/>
              </a:solidFill>
              <a:latin typeface="黑体" panose="02010609060101010101" pitchFamily="49" charset="-122"/>
              <a:ea typeface="黑体" panose="02010609060101010101" pitchFamily="49" charset="-122"/>
            </a:endParaRPr>
          </a:p>
        </p:txBody>
      </p:sp>
      <p:sp>
        <p:nvSpPr>
          <p:cNvPr id="37890" name="文本框 1" title=""/>
          <p:cNvSpPr/>
          <p:nvPr>
            <p:custDataLst>
              <p:tags r:id="rId11"/>
            </p:custDataLst>
          </p:nvPr>
        </p:nvSpPr>
        <p:spPr>
          <a:xfrm>
            <a:off x="683577" y="2181013"/>
            <a:ext cx="2685415" cy="953135"/>
          </a:xfrm>
          <a:prstGeom prst="rect">
            <a:avLst/>
          </a:prstGeom>
          <a:noFill/>
          <a:ln w="9525">
            <a:noFill/>
          </a:ln>
        </p:spPr>
        <p:txBody>
          <a:bodyPr wrap="none" anchor="t" anchorCtr="0">
            <a:spAutoFit/>
          </a:bodyPr>
          <a:lstStyle/>
          <a:p>
            <a:pPr>
              <a:buClrTx/>
              <a:buSzTx/>
              <a:buFontTx/>
            </a:pPr>
            <a:r>
              <a:rPr lang="zh-CN" altLang="zh-CN" sz="2800" b="1">
                <a:solidFill>
                  <a:srgbClr val="1809E9"/>
                </a:solidFill>
                <a:latin typeface="楷体" panose="02010609060101010101" pitchFamily="49" charset="-122"/>
                <a:ea typeface="楷体" panose="02010609060101010101" pitchFamily="49" charset="-122"/>
              </a:rPr>
              <a:t>跳出舒适圈，</a:t>
            </a:r>
            <a:endParaRPr lang="zh-CN" altLang="zh-CN" sz="2800" b="1">
              <a:solidFill>
                <a:srgbClr val="1809E9"/>
              </a:solidFill>
              <a:latin typeface="楷体" panose="02010609060101010101" pitchFamily="49" charset="-122"/>
              <a:ea typeface="楷体" panose="02010609060101010101" pitchFamily="49" charset="-122"/>
            </a:endParaRPr>
          </a:p>
          <a:p>
            <a:pPr>
              <a:buClrTx/>
              <a:buSzTx/>
              <a:buFontTx/>
            </a:pPr>
            <a:r>
              <a:rPr lang="zh-CN" altLang="zh-CN" sz="2800" b="1">
                <a:solidFill>
                  <a:srgbClr val="1809E9"/>
                </a:solidFill>
                <a:latin typeface="楷体" panose="02010609060101010101" pitchFamily="49" charset="-122"/>
                <a:ea typeface="楷体" panose="02010609060101010101" pitchFamily="49" charset="-122"/>
              </a:rPr>
              <a:t>让自己更强大。</a:t>
            </a:r>
            <a:endParaRPr lang="zh-CN" altLang="zh-CN" sz="2800" b="1">
              <a:solidFill>
                <a:srgbClr val="1809E9"/>
              </a:solidFill>
              <a:latin typeface="楷体" panose="02010609060101010101" pitchFamily="49" charset="-122"/>
              <a:ea typeface="楷体" panose="02010609060101010101" pitchFamily="49" charset="-122"/>
            </a:endParaRPr>
          </a:p>
        </p:txBody>
      </p:sp>
      <p:sp>
        <p:nvSpPr>
          <p:cNvPr id="37892" name="文本框 3" title=""/>
          <p:cNvSpPr/>
          <p:nvPr>
            <p:custDataLst>
              <p:tags r:id="rId12"/>
            </p:custDataLst>
          </p:nvPr>
        </p:nvSpPr>
        <p:spPr>
          <a:xfrm>
            <a:off x="4938607" y="1163320"/>
            <a:ext cx="2313940" cy="729827"/>
          </a:xfrm>
          <a:prstGeom prst="rect">
            <a:avLst/>
          </a:prstGeom>
        </p:spPr>
        <p:txBody>
          <a:bodyPr vert="horz" wrap="square" lIns="91440" tIns="45720" rIns="91440" bIns="45720" rtlCol="0" anchor="t" anchorCtr="0">
            <a:noAutofit/>
          </a:bodyPr>
          <a:lstStyle/>
          <a:p>
            <a:pPr lvl="0" algn="l">
              <a:spcBef>
                <a:spcPct val="0"/>
              </a:spcBef>
              <a:buClrTx/>
              <a:buSzTx/>
              <a:buFont typeface="Arial" panose="020b0604020202020204" pitchFamily="34" charset="0"/>
              <a:buChar char="•"/>
            </a:pPr>
            <a:r>
              <a:rPr lang="zh-CN" altLang="en-US" sz="3735" b="1">
                <a:gradFill>
                  <a:gsLst>
                    <a:gs pos="0">
                      <a:srgbClr val="7B32B2"/>
                    </a:gs>
                    <a:gs pos="100000">
                      <a:srgbClr val="401A5D"/>
                    </a:gs>
                  </a:gsLst>
                  <a:lin scaled="0"/>
                </a:gradFill>
                <a:sym typeface="+mn-ea"/>
              </a:rPr>
              <a:t>为什么</a:t>
            </a:r>
            <a:endParaRPr lang="zh-CN" altLang="en-US" sz="3735" b="1">
              <a:gradFill>
                <a:gsLst>
                  <a:gs pos="0">
                    <a:srgbClr val="7B32B2"/>
                  </a:gs>
                  <a:gs pos="100000">
                    <a:srgbClr val="401A5D"/>
                  </a:gs>
                </a:gsLst>
                <a:lin scaled="0"/>
              </a:gradFill>
              <a:sym typeface="+mn-ea"/>
            </a:endParaRPr>
          </a:p>
        </p:txBody>
      </p:sp>
      <p:sp>
        <p:nvSpPr>
          <p:cNvPr id="38918" name="内容占位符 2" title=""/>
          <p:cNvSpPr>
            <a:spLocks noGrp="1"/>
          </p:cNvSpPr>
          <p:nvPr>
            <p:custDataLst>
              <p:tags r:id="rId13"/>
            </p:custDataLst>
          </p:nvPr>
        </p:nvSpPr>
        <p:spPr>
          <a:xfrm>
            <a:off x="4847590" y="2035175"/>
            <a:ext cx="3361055" cy="1632585"/>
          </a:xfrm>
          <a:prstGeom prst="rect">
            <a:avLst/>
          </a:prstGeom>
        </p:spPr>
        <p:txBody>
          <a:bodyPr vert="horz" wrap="square" lIns="91440" tIns="45720" rIns="91440" bIns="4572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eaLnBrk="1" hangingPunct="1">
              <a:buNone/>
            </a:pPr>
            <a:r>
              <a:rPr lang="zh-CN" altLang="zh-CN" sz="2400" b="1">
                <a:solidFill>
                  <a:srgbClr val="1809E9"/>
                </a:solidFill>
                <a:latin typeface="楷体" panose="02010609060101010101" pitchFamily="49" charset="-122"/>
                <a:ea typeface="楷体" panose="02010609060101010101" pitchFamily="49" charset="-122"/>
                <a:sym typeface="宋体" panose="02010600030101010101" pitchFamily="2" charset="-122"/>
              </a:rPr>
              <a:t>主动迎接挑战，主动面对危险，促进自身成长，我们才能发展地更好，行走地更远。</a:t>
            </a:r>
            <a:endParaRPr lang="zh-CN" altLang="zh-CN" sz="2400" b="1">
              <a:solidFill>
                <a:srgbClr val="1809E9"/>
              </a:solidFill>
              <a:latin typeface="楷体" panose="02010609060101010101" pitchFamily="49" charset="-122"/>
              <a:ea typeface="楷体" panose="02010609060101010101" pitchFamily="49" charset="-122"/>
              <a:sym typeface="宋体" panose="02010600030101010101" pitchFamily="2" charset="-122"/>
            </a:endParaRPr>
          </a:p>
        </p:txBody>
      </p:sp>
      <p:sp>
        <p:nvSpPr>
          <p:cNvPr id="16" name="左中括号 15" title=""/>
          <p:cNvSpPr/>
          <p:nvPr>
            <p:custDataLst>
              <p:tags r:id="rId14"/>
            </p:custDataLst>
          </p:nvPr>
        </p:nvSpPr>
        <p:spPr>
          <a:xfrm>
            <a:off x="4560147" y="2085340"/>
            <a:ext cx="100753" cy="1440180"/>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7" name="文本框 16" title=""/>
          <p:cNvSpPr txBox="1"/>
          <p:nvPr>
            <p:custDataLst>
              <p:tags r:id="rId15"/>
            </p:custDataLst>
          </p:nvPr>
        </p:nvSpPr>
        <p:spPr>
          <a:xfrm>
            <a:off x="1104053" y="4954693"/>
            <a:ext cx="1546860" cy="501650"/>
          </a:xfrm>
          <a:prstGeom prst="rect">
            <a:avLst/>
          </a:prstGeom>
          <a:noFill/>
        </p:spPr>
        <p:txBody>
          <a:bodyPr wrap="none" rtlCol="0" anchor="t">
            <a:spAutoFit/>
          </a:bodyPr>
          <a:lstStyle/>
          <a:p>
            <a:pPr lvl="0" algn="l">
              <a:buClrTx/>
              <a:buSzTx/>
              <a:buFontTx/>
            </a:pPr>
            <a:r>
              <a:rPr lang="zh-CN" altLang="en-US" sz="2665" b="1">
                <a:solidFill>
                  <a:schemeClr val="accent1">
                    <a:lumMod val="75000"/>
                  </a:schemeClr>
                </a:solidFill>
                <a:latin typeface="Arial" panose="020b0604020202020204" pitchFamily="34" charset="0"/>
                <a:ea typeface="宋体" panose="02010600030101010101" pitchFamily="2" charset="-122"/>
                <a:sym typeface="Wingdings" panose="05000000000000000000" pitchFamily="2" charset="2"/>
              </a:rPr>
              <a:t>提出论点</a:t>
            </a:r>
            <a:endParaRPr lang="zh-CN" altLang="en-US" sz="2665" b="1">
              <a:solidFill>
                <a:schemeClr val="accent1">
                  <a:lumMod val="75000"/>
                </a:schemeClr>
              </a:solidFill>
              <a:latin typeface="Arial" panose="020b0604020202020204" pitchFamily="34" charset="0"/>
              <a:ea typeface="宋体" panose="02010600030101010101" pitchFamily="2" charset="-122"/>
              <a:sym typeface="Wingdings" panose="05000000000000000000" pitchFamily="2" charset="2"/>
            </a:endParaRPr>
          </a:p>
        </p:txBody>
      </p:sp>
      <p:sp>
        <p:nvSpPr>
          <p:cNvPr id="18" name="文本框 17" title=""/>
          <p:cNvSpPr txBox="1"/>
          <p:nvPr>
            <p:custDataLst>
              <p:tags r:id="rId16"/>
            </p:custDataLst>
          </p:nvPr>
        </p:nvSpPr>
        <p:spPr>
          <a:xfrm>
            <a:off x="4837007" y="4986020"/>
            <a:ext cx="1546860" cy="501650"/>
          </a:xfrm>
          <a:prstGeom prst="rect">
            <a:avLst/>
          </a:prstGeom>
          <a:noFill/>
        </p:spPr>
        <p:txBody>
          <a:bodyPr wrap="none" rtlCol="0" anchor="t">
            <a:spAutoFit/>
          </a:bodyPr>
          <a:lstStyle/>
          <a:p>
            <a:pPr lvl="0" algn="l">
              <a:buClrTx/>
              <a:buSzTx/>
              <a:buFontTx/>
            </a:pPr>
            <a:r>
              <a:rPr lang="zh-CN" altLang="en-US" sz="2665" b="1">
                <a:solidFill>
                  <a:schemeClr val="accent2">
                    <a:lumMod val="50000"/>
                  </a:schemeClr>
                </a:solidFill>
                <a:latin typeface="Arial" panose="020b0604020202020204" pitchFamily="34" charset="0"/>
                <a:ea typeface="宋体" panose="02010600030101010101" pitchFamily="2" charset="-122"/>
                <a:sym typeface="Wingdings" panose="05000000000000000000" pitchFamily="2" charset="2"/>
              </a:rPr>
              <a:t>分析论证</a:t>
            </a:r>
            <a:endParaRPr lang="zh-CN" altLang="en-US" sz="2665" b="1">
              <a:solidFill>
                <a:schemeClr val="accent2">
                  <a:lumMod val="50000"/>
                </a:schemeClr>
              </a:solidFill>
              <a:latin typeface="Arial" panose="020b0604020202020204" pitchFamily="34" charset="0"/>
              <a:ea typeface="宋体" panose="02010600030101010101" pitchFamily="2" charset="-122"/>
              <a:sym typeface="Wingdings" panose="05000000000000000000" pitchFamily="2" charset="2"/>
            </a:endParaRPr>
          </a:p>
        </p:txBody>
      </p:sp>
      <p:sp>
        <p:nvSpPr>
          <p:cNvPr id="19" name="文本框 18" title=""/>
          <p:cNvSpPr txBox="1"/>
          <p:nvPr>
            <p:custDataLst>
              <p:tags r:id="rId17"/>
            </p:custDataLst>
          </p:nvPr>
        </p:nvSpPr>
        <p:spPr>
          <a:xfrm>
            <a:off x="9002607" y="4965700"/>
            <a:ext cx="1546860" cy="501650"/>
          </a:xfrm>
          <a:prstGeom prst="rect">
            <a:avLst/>
          </a:prstGeom>
          <a:noFill/>
        </p:spPr>
        <p:txBody>
          <a:bodyPr wrap="none" rtlCol="0" anchor="t">
            <a:spAutoFit/>
          </a:bodyPr>
          <a:lstStyle/>
          <a:p>
            <a:r>
              <a:rPr lang="zh-CN" altLang="en-US" sz="2665" b="1">
                <a:solidFill>
                  <a:schemeClr val="accent3">
                    <a:lumMod val="75000"/>
                  </a:schemeClr>
                </a:solidFill>
                <a:latin typeface="Arial" panose="020b0604020202020204" pitchFamily="34" charset="0"/>
                <a:ea typeface="宋体" panose="02010600030101010101" pitchFamily="2" charset="-122"/>
                <a:sym typeface="Wingdings" panose="05000000000000000000" pitchFamily="2" charset="2"/>
              </a:rPr>
              <a:t>总结论点</a:t>
            </a:r>
            <a:endParaRPr lang="zh-CN" altLang="en-US" sz="2665" b="1">
              <a:solidFill>
                <a:schemeClr val="accent3">
                  <a:lumMod val="75000"/>
                </a:schemeClr>
              </a:solidFill>
              <a:latin typeface="Arial" panose="020b0604020202020204" pitchFamily="34" charset="0"/>
              <a:ea typeface="宋体" panose="02010600030101010101" pitchFamily="2" charset="-122"/>
              <a:sym typeface="Wingdings" panose="05000000000000000000" pitchFamily="2" charset="2"/>
            </a:endParaRPr>
          </a:p>
        </p:txBody>
      </p:sp>
      <p:cxnSp>
        <p:nvCxnSpPr>
          <p:cNvPr id="20" name="直接连接符 19" title=""/>
          <p:cNvCxnSpPr/>
          <p:nvPr>
            <p:custDataLst>
              <p:tags r:id="rId18"/>
            </p:custDataLst>
          </p:nvPr>
        </p:nvCxnSpPr>
        <p:spPr>
          <a:xfrm>
            <a:off x="3656753" y="1086273"/>
            <a:ext cx="38947" cy="5319607"/>
          </a:xfrm>
          <a:prstGeom prst="line">
            <a:avLst/>
          </a:prstGeom>
          <a:ln w="19050">
            <a:prstDash val="lgDashDotDot"/>
          </a:ln>
        </p:spPr>
        <p:style>
          <a:lnRef idx="1">
            <a:schemeClr val="accent1"/>
          </a:lnRef>
          <a:fillRef idx="0">
            <a:schemeClr val="accent1"/>
          </a:fillRef>
          <a:effectRef idx="0">
            <a:schemeClr val="accent1"/>
          </a:effectRef>
          <a:fontRef idx="minor">
            <a:schemeClr val="tx1"/>
          </a:fontRef>
        </p:style>
      </p:cxnSp>
      <p:cxnSp>
        <p:nvCxnSpPr>
          <p:cNvPr id="21" name="直接连接符 20" title=""/>
          <p:cNvCxnSpPr/>
          <p:nvPr>
            <p:custDataLst>
              <p:tags r:id="rId19"/>
            </p:custDataLst>
          </p:nvPr>
        </p:nvCxnSpPr>
        <p:spPr>
          <a:xfrm>
            <a:off x="8208433" y="1086273"/>
            <a:ext cx="38947" cy="5319607"/>
          </a:xfrm>
          <a:prstGeom prst="line">
            <a:avLst/>
          </a:prstGeom>
          <a:ln w="19050">
            <a:prstDash val="lgDashDotDot"/>
          </a:ln>
        </p:spPr>
        <p:style>
          <a:lnRef idx="1">
            <a:schemeClr val="accent1"/>
          </a:lnRef>
          <a:fillRef idx="0">
            <a:schemeClr val="accent1"/>
          </a:fillRef>
          <a:effectRef idx="0">
            <a:schemeClr val="accent1"/>
          </a:effectRef>
          <a:fontRef idx="minor">
            <a:schemeClr val="tx1"/>
          </a:fontRef>
        </p:style>
      </p:cxnSp>
      <p:sp>
        <p:nvSpPr>
          <p:cNvPr id="22" name="圆角矩形 21" title=""/>
          <p:cNvSpPr/>
          <p:nvPr>
            <p:custDataLst>
              <p:tags r:id="rId20"/>
            </p:custDataLst>
          </p:nvPr>
        </p:nvSpPr>
        <p:spPr>
          <a:xfrm>
            <a:off x="911860" y="4196927"/>
            <a:ext cx="1866900" cy="757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a:latin typeface="隶书" panose="02010509060101010101" charset="-122"/>
                <a:ea typeface="隶书" panose="02010509060101010101" charset="-122"/>
              </a:rPr>
              <a:t>引论</a:t>
            </a:r>
            <a:endParaRPr lang="zh-CN" altLang="en-US" sz="3735" b="1">
              <a:latin typeface="隶书" panose="02010509060101010101" charset="-122"/>
              <a:ea typeface="隶书" panose="02010509060101010101" charset="-122"/>
            </a:endParaRPr>
          </a:p>
        </p:txBody>
      </p:sp>
      <p:sp>
        <p:nvSpPr>
          <p:cNvPr id="23" name="圆角矩形 22" title=""/>
          <p:cNvSpPr/>
          <p:nvPr>
            <p:custDataLst>
              <p:tags r:id="rId21"/>
            </p:custDataLst>
          </p:nvPr>
        </p:nvSpPr>
        <p:spPr>
          <a:xfrm>
            <a:off x="4682913" y="4196927"/>
            <a:ext cx="1866900" cy="75776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a:latin typeface="隶书" panose="02010509060101010101" charset="-122"/>
                <a:ea typeface="隶书" panose="02010509060101010101" charset="-122"/>
              </a:rPr>
              <a:t>本论</a:t>
            </a:r>
            <a:endParaRPr lang="zh-CN" altLang="en-US" sz="3735" b="1">
              <a:latin typeface="隶书" panose="02010509060101010101" charset="-122"/>
              <a:ea typeface="隶书" panose="02010509060101010101" charset="-122"/>
            </a:endParaRPr>
          </a:p>
        </p:txBody>
      </p:sp>
      <p:sp>
        <p:nvSpPr>
          <p:cNvPr id="24" name="圆角矩形 23" title=""/>
          <p:cNvSpPr/>
          <p:nvPr>
            <p:custDataLst>
              <p:tags r:id="rId22"/>
            </p:custDataLst>
          </p:nvPr>
        </p:nvSpPr>
        <p:spPr>
          <a:xfrm>
            <a:off x="8784167" y="4196927"/>
            <a:ext cx="1866900" cy="75776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a:latin typeface="隶书" panose="02010509060101010101" charset="-122"/>
                <a:ea typeface="隶书" panose="02010509060101010101" charset="-122"/>
              </a:rPr>
              <a:t>结论</a:t>
            </a:r>
            <a:endParaRPr lang="zh-CN" altLang="en-US" sz="3735" b="1">
              <a:latin typeface="隶书" panose="02010509060101010101" charset="-122"/>
              <a:ea typeface="隶书" panose="02010509060101010101" charset="-122"/>
            </a:endParaRPr>
          </a:p>
        </p:txBody>
      </p:sp>
      <p:sp>
        <p:nvSpPr>
          <p:cNvPr id="2" name="内容占位符 2" title=""/>
          <p:cNvSpPr>
            <a:spLocks noGrp="1"/>
          </p:cNvSpPr>
          <p:nvPr>
            <p:custDataLst>
              <p:tags r:id="rId23"/>
            </p:custDataLst>
          </p:nvPr>
        </p:nvSpPr>
        <p:spPr>
          <a:xfrm>
            <a:off x="8649335" y="2035175"/>
            <a:ext cx="3361055" cy="1632585"/>
          </a:xfrm>
          <a:prstGeom prst="rect">
            <a:avLst/>
          </a:prstGeom>
        </p:spPr>
        <p:txBody>
          <a:bodyPr vert="horz" wrap="square" lIns="91440" tIns="45720" rIns="91440" bIns="4572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eaLnBrk="1" hangingPunct="1">
              <a:buNone/>
            </a:pPr>
            <a:r>
              <a:rPr lang="zh-CN" altLang="zh-CN" sz="2400" b="1">
                <a:solidFill>
                  <a:srgbClr val="1809E9"/>
                </a:solidFill>
                <a:latin typeface="楷体" panose="02010609060101010101" pitchFamily="49" charset="-122"/>
                <a:ea typeface="楷体" panose="02010609060101010101" pitchFamily="49" charset="-122"/>
                <a:sym typeface="宋体" panose="02010600030101010101" pitchFamily="2" charset="-122"/>
              </a:rPr>
              <a:t>主动迎接挑战，主动面对危险，促进自身成长，我们才能发展地更好，行走地更远。</a:t>
            </a:r>
            <a:endParaRPr lang="zh-CN" altLang="zh-CN" sz="2400" b="1">
              <a:solidFill>
                <a:srgbClr val="1809E9"/>
              </a:solidFill>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闪电形 1" title=""/>
          <p:cNvSpPr/>
          <p:nvPr>
            <p:custDataLst>
              <p:tags r:id="rId3"/>
            </p:custDataLst>
          </p:nvPr>
        </p:nvSpPr>
        <p:spPr>
          <a:xfrm>
            <a:off x="92287" y="53340"/>
            <a:ext cx="384387" cy="48006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3" name="文本框 2" title=""/>
          <p:cNvSpPr txBox="1"/>
          <p:nvPr>
            <p:custDataLst>
              <p:tags r:id="rId4"/>
            </p:custDataLst>
          </p:nvPr>
        </p:nvSpPr>
        <p:spPr>
          <a:xfrm>
            <a:off x="623993" y="0"/>
            <a:ext cx="2759287" cy="583565"/>
          </a:xfrm>
          <a:prstGeom prst="rect">
            <a:avLst/>
          </a:prstGeom>
          <a:noFill/>
        </p:spPr>
        <p:txBody>
          <a:bodyPr wrap="square" rtlCol="0">
            <a:spAutoFit/>
          </a:bodyPr>
          <a:lstStyle/>
          <a:p>
            <a:pPr lvl="0" algn="l">
              <a:buClrTx/>
              <a:buSzTx/>
              <a:buFontTx/>
            </a:pPr>
            <a:r>
              <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作文提纲</a:t>
            </a:r>
            <a:endPar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grpSp>
        <p:nvGrpSpPr>
          <p:cNvPr id="4" name="组合 3" title=""/>
          <p:cNvGrpSpPr/>
          <p:nvPr>
            <p:custDataLst>
              <p:tags r:id="rId5"/>
            </p:custDataLst>
          </p:nvPr>
        </p:nvGrpSpPr>
        <p:grpSpPr>
          <a:xfrm>
            <a:off x="683571" y="592363"/>
            <a:ext cx="1199456" cy="74689"/>
            <a:chOff x="0" y="2842590"/>
            <a:chExt cx="7054752" cy="89199"/>
          </a:xfrm>
        </p:grpSpPr>
        <p:sp>
          <p:nvSpPr>
            <p:cNvPr id="5" name="矩形 4"/>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8914" name="文本框 1" title=""/>
          <p:cNvSpPr/>
          <p:nvPr>
            <p:custDataLst>
              <p:tags r:id="rId10"/>
            </p:custDataLst>
          </p:nvPr>
        </p:nvSpPr>
        <p:spPr>
          <a:xfrm>
            <a:off x="782320" y="1028700"/>
            <a:ext cx="1099820" cy="583565"/>
          </a:xfrm>
          <a:prstGeom prst="rect">
            <a:avLst/>
          </a:prstGeom>
          <a:solidFill>
            <a:schemeClr val="accent2">
              <a:lumMod val="75000"/>
            </a:schemeClr>
          </a:solidFill>
          <a:ln w="9525">
            <a:noFill/>
          </a:ln>
        </p:spPr>
        <p:txBody>
          <a:bodyPr wrap="square" anchor="t" anchorCtr="0">
            <a:spAutoFit/>
          </a:bodyPr>
          <a:lstStyle/>
          <a:p>
            <a:pPr lvl="0" algn="l">
              <a:buClrTx/>
              <a:buSzTx/>
              <a:buFontTx/>
            </a:pPr>
            <a:r>
              <a:rPr lang="zh-CN" altLang="en-US" sz="3200" b="1">
                <a:solidFill>
                  <a:schemeClr val="bg1"/>
                </a:solidFill>
                <a:latin typeface="黑体" panose="02010609060101010101" pitchFamily="49" charset="-122"/>
                <a:ea typeface="黑体" panose="02010609060101010101" pitchFamily="49" charset="-122"/>
                <a:sym typeface="+mn-ea"/>
              </a:rPr>
              <a:t>材料</a:t>
            </a:r>
            <a:endParaRPr lang="zh-CN" altLang="en-US" sz="3200" b="1">
              <a:solidFill>
                <a:schemeClr val="bg1"/>
              </a:solidFill>
              <a:latin typeface="黑体" panose="02010609060101010101" pitchFamily="49" charset="-122"/>
              <a:ea typeface="黑体" panose="02010609060101010101" pitchFamily="49" charset="-122"/>
              <a:sym typeface="+mn-ea"/>
            </a:endParaRPr>
          </a:p>
        </p:txBody>
      </p:sp>
      <p:sp>
        <p:nvSpPr>
          <p:cNvPr id="38915" name="文本框 2" title=""/>
          <p:cNvSpPr/>
          <p:nvPr>
            <p:custDataLst>
              <p:tags r:id="rId11"/>
            </p:custDataLst>
          </p:nvPr>
        </p:nvSpPr>
        <p:spPr>
          <a:xfrm>
            <a:off x="5232400" y="837353"/>
            <a:ext cx="1315720" cy="666115"/>
          </a:xfrm>
          <a:prstGeom prst="rect">
            <a:avLst/>
          </a:prstGeom>
          <a:noFill/>
          <a:ln w="9525">
            <a:noFill/>
          </a:ln>
        </p:spPr>
        <p:txBody>
          <a:bodyPr wrap="square" anchor="t" anchorCtr="0">
            <a:spAutoFit/>
          </a:bodyPr>
          <a:lstStyle/>
          <a:p>
            <a:pPr>
              <a:buClrTx/>
              <a:buSzTx/>
              <a:buFontTx/>
            </a:pPr>
            <a:r>
              <a:rPr lang="zh-CN" altLang="en-US" sz="3735" b="1">
                <a:solidFill>
                  <a:schemeClr val="tx1"/>
                </a:solidFill>
                <a:latin typeface="黑体" panose="02010609060101010101" pitchFamily="49" charset="-122"/>
                <a:ea typeface="黑体" panose="02010609060101010101" pitchFamily="49" charset="-122"/>
              </a:rPr>
              <a:t>论据</a:t>
            </a:r>
            <a:endParaRPr lang="zh-CN" altLang="en-US" sz="3735" b="1">
              <a:solidFill>
                <a:schemeClr val="tx1"/>
              </a:solidFill>
              <a:latin typeface="黑体" panose="02010609060101010101" pitchFamily="49" charset="-122"/>
              <a:ea typeface="黑体" panose="02010609060101010101" pitchFamily="49" charset="-122"/>
            </a:endParaRPr>
          </a:p>
        </p:txBody>
      </p:sp>
      <p:sp>
        <p:nvSpPr>
          <p:cNvPr id="38917" name="文本框 2" title=""/>
          <p:cNvSpPr/>
          <p:nvPr>
            <p:custDataLst>
              <p:tags r:id="rId12"/>
            </p:custDataLst>
          </p:nvPr>
        </p:nvSpPr>
        <p:spPr>
          <a:xfrm>
            <a:off x="2064173" y="2117832"/>
            <a:ext cx="1878013" cy="583565"/>
          </a:xfrm>
          <a:prstGeom prst="rect">
            <a:avLst/>
          </a:prstGeom>
          <a:solidFill>
            <a:schemeClr val="accent1"/>
          </a:solidFill>
          <a:ln w="9525">
            <a:noFill/>
          </a:ln>
        </p:spPr>
        <p:txBody>
          <a:bodyPr anchor="t" anchorCtr="0">
            <a:spAutoFit/>
          </a:bodyPr>
          <a:lstStyle/>
          <a:p>
            <a:pPr>
              <a:buClrTx/>
              <a:buSzTx/>
              <a:buFontTx/>
            </a:pPr>
            <a:r>
              <a:rPr lang="zh-CN" altLang="en-US" sz="3200" b="1">
                <a:solidFill>
                  <a:schemeClr val="bg1"/>
                </a:solidFill>
                <a:latin typeface="黑体" panose="02010609060101010101" pitchFamily="49" charset="-122"/>
                <a:ea typeface="黑体" panose="02010609060101010101" pitchFamily="49" charset="-122"/>
              </a:rPr>
              <a:t>理论论据</a:t>
            </a:r>
            <a:endParaRPr lang="zh-CN" altLang="en-US" sz="3200" b="1">
              <a:solidFill>
                <a:schemeClr val="bg1"/>
              </a:solidFill>
              <a:latin typeface="黑体" panose="02010609060101010101" pitchFamily="49" charset="-122"/>
              <a:ea typeface="黑体" panose="02010609060101010101" pitchFamily="49" charset="-122"/>
            </a:endParaRPr>
          </a:p>
        </p:txBody>
      </p:sp>
      <p:sp>
        <p:nvSpPr>
          <p:cNvPr id="38918" name="文本框 4" title=""/>
          <p:cNvSpPr/>
          <p:nvPr>
            <p:custDataLst>
              <p:tags r:id="rId13"/>
            </p:custDataLst>
          </p:nvPr>
        </p:nvSpPr>
        <p:spPr>
          <a:xfrm>
            <a:off x="623993" y="2698327"/>
            <a:ext cx="3317240" cy="501650"/>
          </a:xfrm>
          <a:prstGeom prst="rect">
            <a:avLst/>
          </a:prstGeom>
          <a:noFill/>
          <a:ln w="9525" cap="flat" cmpd="sng">
            <a:solidFill>
              <a:schemeClr val="accent1">
                <a:lumMod val="75000"/>
              </a:schemeClr>
            </a:solidFill>
            <a:prstDash val="solid"/>
            <a:round/>
            <a:headEnd type="none" w="med" len="med"/>
            <a:tailEnd type="none" w="med" len="med"/>
          </a:ln>
        </p:spPr>
        <p:txBody>
          <a:bodyPr wrap="square" anchor="t" anchorCtr="0">
            <a:spAutoFit/>
          </a:bodyPr>
          <a:lstStyle/>
          <a:p>
            <a:pPr>
              <a:buClrTx/>
              <a:buSzTx/>
              <a:buFontTx/>
            </a:pPr>
            <a:r>
              <a:rPr lang="zh-CN" altLang="en-US" sz="2665" b="1">
                <a:solidFill>
                  <a:schemeClr val="accent1">
                    <a:lumMod val="75000"/>
                  </a:schemeClr>
                </a:solidFill>
                <a:latin typeface="仿宋" panose="02010609060101010101" pitchFamily="49" charset="-122"/>
                <a:ea typeface="仿宋" panose="02010609060101010101" pitchFamily="49" charset="-122"/>
              </a:rPr>
              <a:t>用来论证观点的道理</a:t>
            </a:r>
            <a:endParaRPr lang="zh-CN" altLang="en-US" sz="2665" b="1">
              <a:solidFill>
                <a:schemeClr val="accent1">
                  <a:lumMod val="75000"/>
                </a:schemeClr>
              </a:solidFill>
              <a:latin typeface="仿宋" panose="02010609060101010101" pitchFamily="49" charset="-122"/>
              <a:ea typeface="仿宋" panose="02010609060101010101" pitchFamily="49" charset="-122"/>
            </a:endParaRPr>
          </a:p>
        </p:txBody>
      </p:sp>
      <p:sp>
        <p:nvSpPr>
          <p:cNvPr id="38919" name="文本框 5" title=""/>
          <p:cNvSpPr/>
          <p:nvPr>
            <p:custDataLst>
              <p:tags r:id="rId14"/>
            </p:custDataLst>
          </p:nvPr>
        </p:nvSpPr>
        <p:spPr>
          <a:xfrm>
            <a:off x="476885" y="5526723"/>
            <a:ext cx="5904865" cy="1076325"/>
          </a:xfrm>
          <a:prstGeom prst="rect">
            <a:avLst/>
          </a:prstGeom>
          <a:noFill/>
          <a:ln w="9525">
            <a:noFill/>
          </a:ln>
        </p:spPr>
        <p:txBody>
          <a:bodyPr wrap="none" anchor="t" anchorCtr="0">
            <a:spAutoFit/>
          </a:bodyPr>
          <a:lstStyle/>
          <a:p>
            <a:pPr>
              <a:buClrTx/>
              <a:buSzTx/>
              <a:buFontTx/>
            </a:pPr>
            <a:r>
              <a:rPr lang="zh-CN" altLang="en-US" sz="3200" b="1">
                <a:solidFill>
                  <a:srgbClr val="CC0000"/>
                </a:solidFill>
                <a:latin typeface="黑体" panose="02010609060101010101" pitchFamily="49" charset="-122"/>
                <a:ea typeface="黑体" panose="02010609060101010101" pitchFamily="49" charset="-122"/>
              </a:rPr>
              <a:t>优点</a:t>
            </a:r>
            <a:r>
              <a:rPr lang="zh-CN" altLang="en-US" sz="3200" b="1">
                <a:solidFill>
                  <a:schemeClr val="tx1"/>
                </a:solidFill>
                <a:latin typeface="黑体" panose="02010609060101010101" pitchFamily="49" charset="-122"/>
                <a:ea typeface="黑体" panose="02010609060101010101" pitchFamily="49" charset="-122"/>
              </a:rPr>
              <a:t>：具有一定的权威性，</a:t>
            </a:r>
            <a:endParaRPr lang="zh-CN" altLang="en-US" sz="3200" b="1">
              <a:solidFill>
                <a:schemeClr val="tx1"/>
              </a:solidFill>
              <a:latin typeface="黑体" panose="02010609060101010101" pitchFamily="49" charset="-122"/>
              <a:ea typeface="黑体" panose="02010609060101010101" pitchFamily="49" charset="-122"/>
            </a:endParaRPr>
          </a:p>
          <a:p>
            <a:pPr>
              <a:buClrTx/>
              <a:buSzTx/>
              <a:buFontTx/>
            </a:pPr>
            <a:r>
              <a:rPr lang="zh-CN" altLang="en-US" sz="3200" b="1">
                <a:solidFill>
                  <a:schemeClr val="tx1"/>
                </a:solidFill>
                <a:latin typeface="黑体" panose="02010609060101010101" pitchFamily="49" charset="-122"/>
                <a:ea typeface="黑体" panose="02010609060101010101" pitchFamily="49" charset="-122"/>
              </a:rPr>
              <a:t>      能增强论点的深度和力量</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38920" name="Rectangle 3" title=""/>
          <p:cNvSpPr>
            <a:spLocks noGrp="1"/>
          </p:cNvSpPr>
          <p:nvPr>
            <p:custDataLst>
              <p:tags r:id="rId15"/>
            </p:custDataLst>
          </p:nvPr>
        </p:nvSpPr>
        <p:spPr>
          <a:xfrm>
            <a:off x="624205" y="3229821"/>
            <a:ext cx="5118100" cy="2297113"/>
          </a:xfrm>
          <a:prstGeom prst="rect">
            <a:avLst/>
          </a:prstGeom>
          <a:noFill/>
          <a:ln w="9525">
            <a:noFill/>
          </a:ln>
        </p:spPr>
        <p:txBody>
          <a:bodyPr lIns="68580" tIns="34289" rIns="68580" bIns="34289" anchor="t" anchorCtr="0"/>
          <a:lstStyle/>
          <a:p>
            <a:pPr marL="342900" indent="-342900">
              <a:spcBef>
                <a:spcPct val="20000"/>
              </a:spcBef>
              <a:buClrTx/>
              <a:buSzTx/>
              <a:buFontTx/>
              <a:buChar char="•"/>
            </a:pPr>
            <a:r>
              <a:rPr lang="zh-CN" altLang="en-US" sz="2665" b="1">
                <a:solidFill>
                  <a:srgbClr val="0000CC"/>
                </a:solidFill>
                <a:latin typeface="宋体" panose="02010600030101010101" pitchFamily="2" charset="-122"/>
                <a:ea typeface="宋体" panose="02010600030101010101" pitchFamily="2" charset="-122"/>
              </a:rPr>
              <a:t>经典</a:t>
            </a:r>
            <a:r>
              <a:rPr lang="zh-CN" altLang="en-US" sz="2665" b="1">
                <a:solidFill>
                  <a:schemeClr val="tx1"/>
                </a:solidFill>
                <a:latin typeface="宋体" panose="02010600030101010101" pitchFamily="2" charset="-122"/>
                <a:ea typeface="宋体" panose="02010600030101010101" pitchFamily="2" charset="-122"/>
              </a:rPr>
              <a:t>性的</a:t>
            </a:r>
            <a:r>
              <a:rPr lang="zh-CN" altLang="en-US" sz="2665" b="1">
                <a:solidFill>
                  <a:srgbClr val="0000CC"/>
                </a:solidFill>
                <a:latin typeface="宋体" panose="02010600030101010101" pitchFamily="2" charset="-122"/>
                <a:ea typeface="宋体" panose="02010600030101010101" pitchFamily="2" charset="-122"/>
              </a:rPr>
              <a:t>著作</a:t>
            </a:r>
            <a:endParaRPr lang="zh-CN" altLang="en-US" sz="2665" b="1">
              <a:solidFill>
                <a:srgbClr val="0000CC"/>
              </a:solidFill>
              <a:latin typeface="宋体" panose="02010600030101010101" pitchFamily="2" charset="-122"/>
              <a:ea typeface="宋体" panose="02010600030101010101" pitchFamily="2" charset="-122"/>
            </a:endParaRPr>
          </a:p>
          <a:p>
            <a:pPr marL="342900" indent="-342900">
              <a:spcBef>
                <a:spcPct val="20000"/>
              </a:spcBef>
              <a:buClrTx/>
              <a:buSzTx/>
              <a:buFontTx/>
              <a:buChar char="•"/>
            </a:pPr>
            <a:r>
              <a:rPr lang="zh-CN" altLang="en-US" sz="2665" b="1">
                <a:solidFill>
                  <a:srgbClr val="0000CC"/>
                </a:solidFill>
                <a:latin typeface="宋体" panose="02010600030101010101" pitchFamily="2" charset="-122"/>
                <a:ea typeface="宋体" panose="02010600030101010101" pitchFamily="2" charset="-122"/>
              </a:rPr>
              <a:t>权威性</a:t>
            </a:r>
            <a:r>
              <a:rPr lang="zh-CN" altLang="en-US" sz="2665" b="1">
                <a:solidFill>
                  <a:schemeClr val="tx1"/>
                </a:solidFill>
                <a:latin typeface="宋体" panose="02010600030101010101" pitchFamily="2" charset="-122"/>
                <a:ea typeface="宋体" panose="02010600030101010101" pitchFamily="2" charset="-122"/>
              </a:rPr>
              <a:t>的言论（如</a:t>
            </a:r>
            <a:r>
              <a:rPr lang="zh-CN" altLang="en-US" sz="2665" b="1">
                <a:solidFill>
                  <a:srgbClr val="0000CC"/>
                </a:solidFill>
                <a:latin typeface="宋体" panose="02010600030101010101" pitchFamily="2" charset="-122"/>
                <a:ea typeface="宋体" panose="02010600030101010101" pitchFamily="2" charset="-122"/>
              </a:rPr>
              <a:t>名人名言</a:t>
            </a:r>
            <a:r>
              <a:rPr lang="zh-CN" altLang="en-US" sz="2665" b="1">
                <a:solidFill>
                  <a:schemeClr val="tx1"/>
                </a:solidFill>
                <a:latin typeface="宋体" panose="02010600030101010101" pitchFamily="2" charset="-122"/>
                <a:ea typeface="宋体" panose="02010600030101010101" pitchFamily="2" charset="-122"/>
              </a:rPr>
              <a:t>等）</a:t>
            </a:r>
            <a:endParaRPr lang="zh-CN" altLang="en-US" sz="2665" b="1">
              <a:solidFill>
                <a:schemeClr val="tx1"/>
              </a:solidFill>
              <a:latin typeface="宋体" panose="02010600030101010101" pitchFamily="2" charset="-122"/>
              <a:ea typeface="宋体" panose="02010600030101010101" pitchFamily="2" charset="-122"/>
            </a:endParaRPr>
          </a:p>
          <a:p>
            <a:pPr marL="342900" indent="-342900">
              <a:spcBef>
                <a:spcPct val="20000"/>
              </a:spcBef>
              <a:buClrTx/>
              <a:buSzTx/>
              <a:buFontTx/>
              <a:buChar char="•"/>
            </a:pPr>
            <a:r>
              <a:rPr lang="zh-CN" altLang="en-US" sz="2665" b="1">
                <a:solidFill>
                  <a:schemeClr val="tx1"/>
                </a:solidFill>
                <a:latin typeface="宋体" panose="02010600030101010101" pitchFamily="2" charset="-122"/>
                <a:ea typeface="宋体" panose="02010600030101010101" pitchFamily="2" charset="-122"/>
              </a:rPr>
              <a:t>从生活中概括、提炼出来的</a:t>
            </a:r>
            <a:r>
              <a:rPr lang="zh-CN" altLang="en-US" sz="2665" b="1">
                <a:solidFill>
                  <a:srgbClr val="0000CC"/>
                </a:solidFill>
                <a:latin typeface="宋体" panose="02010600030101010101" pitchFamily="2" charset="-122"/>
                <a:ea typeface="宋体" panose="02010600030101010101" pitchFamily="2" charset="-122"/>
              </a:rPr>
              <a:t>警句</a:t>
            </a:r>
            <a:r>
              <a:rPr lang="zh-CN" altLang="en-US" sz="2665" b="1">
                <a:solidFill>
                  <a:schemeClr val="tx1"/>
                </a:solidFill>
                <a:latin typeface="宋体" panose="02010600030101010101" pitchFamily="2" charset="-122"/>
                <a:ea typeface="宋体" panose="02010600030101010101" pitchFamily="2" charset="-122"/>
              </a:rPr>
              <a:t>、</a:t>
            </a:r>
            <a:r>
              <a:rPr lang="zh-CN" altLang="en-US" sz="2665" b="1">
                <a:solidFill>
                  <a:srgbClr val="0000CC"/>
                </a:solidFill>
                <a:latin typeface="宋体" panose="02010600030101010101" pitchFamily="2" charset="-122"/>
                <a:ea typeface="宋体" panose="02010600030101010101" pitchFamily="2" charset="-122"/>
              </a:rPr>
              <a:t>谚语</a:t>
            </a:r>
            <a:r>
              <a:rPr lang="zh-CN" altLang="en-US" sz="2665" b="1">
                <a:solidFill>
                  <a:schemeClr val="tx1"/>
                </a:solidFill>
                <a:latin typeface="宋体" panose="02010600030101010101" pitchFamily="2" charset="-122"/>
                <a:ea typeface="宋体" panose="02010600030101010101" pitchFamily="2" charset="-122"/>
              </a:rPr>
              <a:t>、</a:t>
            </a:r>
            <a:r>
              <a:rPr lang="zh-CN" altLang="en-US" sz="2665" b="1">
                <a:solidFill>
                  <a:srgbClr val="0000CC"/>
                </a:solidFill>
                <a:latin typeface="宋体" panose="02010600030101010101" pitchFamily="2" charset="-122"/>
                <a:ea typeface="宋体" panose="02010600030101010101" pitchFamily="2" charset="-122"/>
              </a:rPr>
              <a:t>俗语</a:t>
            </a:r>
            <a:r>
              <a:rPr lang="zh-CN" altLang="en-US" sz="2665" b="1">
                <a:solidFill>
                  <a:schemeClr val="tx1"/>
                </a:solidFill>
                <a:latin typeface="宋体" panose="02010600030101010101" pitchFamily="2" charset="-122"/>
                <a:ea typeface="宋体" panose="02010600030101010101" pitchFamily="2" charset="-122"/>
              </a:rPr>
              <a:t>等</a:t>
            </a:r>
            <a:endParaRPr lang="zh-CN" altLang="en-US" sz="2665" b="1">
              <a:solidFill>
                <a:schemeClr val="tx1"/>
              </a:solidFill>
              <a:latin typeface="宋体" panose="02010600030101010101" pitchFamily="2" charset="-122"/>
              <a:ea typeface="宋体" panose="02010600030101010101" pitchFamily="2" charset="-122"/>
            </a:endParaRPr>
          </a:p>
          <a:p>
            <a:pPr marL="342900" indent="-342900">
              <a:spcBef>
                <a:spcPct val="20000"/>
              </a:spcBef>
              <a:buClrTx/>
              <a:buSzTx/>
              <a:buFontTx/>
              <a:buChar char="•"/>
            </a:pPr>
            <a:r>
              <a:rPr lang="zh-CN" altLang="en-US" sz="2665" b="1">
                <a:solidFill>
                  <a:schemeClr val="tx1"/>
                </a:solidFill>
                <a:latin typeface="宋体" panose="02010600030101010101" pitchFamily="2" charset="-122"/>
                <a:ea typeface="宋体" panose="02010600030101010101" pitchFamily="2" charset="-122"/>
              </a:rPr>
              <a:t>自然界的</a:t>
            </a:r>
            <a:r>
              <a:rPr lang="zh-CN" altLang="en-US" sz="2665" b="1">
                <a:solidFill>
                  <a:srgbClr val="0000CC"/>
                </a:solidFill>
                <a:latin typeface="宋体" panose="02010600030101010101" pitchFamily="2" charset="-122"/>
                <a:ea typeface="宋体" panose="02010600030101010101" pitchFamily="2" charset="-122"/>
              </a:rPr>
              <a:t>原理</a:t>
            </a:r>
            <a:r>
              <a:rPr lang="zh-CN" altLang="en-US" sz="2665" b="1">
                <a:solidFill>
                  <a:schemeClr val="tx1"/>
                </a:solidFill>
                <a:latin typeface="宋体" panose="02010600030101010101" pitchFamily="2" charset="-122"/>
                <a:ea typeface="宋体" panose="02010600030101010101" pitchFamily="2" charset="-122"/>
              </a:rPr>
              <a:t>、</a:t>
            </a:r>
            <a:r>
              <a:rPr lang="zh-CN" altLang="en-US" sz="2665" b="1">
                <a:solidFill>
                  <a:srgbClr val="0000CC"/>
                </a:solidFill>
                <a:latin typeface="宋体" panose="02010600030101010101" pitchFamily="2" charset="-122"/>
                <a:ea typeface="宋体" panose="02010600030101010101" pitchFamily="2" charset="-122"/>
              </a:rPr>
              <a:t>定律</a:t>
            </a:r>
            <a:r>
              <a:rPr lang="zh-CN" altLang="en-US" sz="2665" b="1">
                <a:solidFill>
                  <a:schemeClr val="tx1"/>
                </a:solidFill>
                <a:latin typeface="宋体" panose="02010600030101010101" pitchFamily="2" charset="-122"/>
                <a:ea typeface="宋体" panose="02010600030101010101" pitchFamily="2" charset="-122"/>
              </a:rPr>
              <a:t>、</a:t>
            </a:r>
            <a:r>
              <a:rPr lang="zh-CN" altLang="en-US" sz="2665" b="1">
                <a:solidFill>
                  <a:srgbClr val="0000CC"/>
                </a:solidFill>
                <a:latin typeface="宋体" panose="02010600030101010101" pitchFamily="2" charset="-122"/>
                <a:ea typeface="宋体" panose="02010600030101010101" pitchFamily="2" charset="-122"/>
              </a:rPr>
              <a:t>公式</a:t>
            </a:r>
            <a:r>
              <a:rPr lang="zh-CN" altLang="en-US" sz="2665" b="1">
                <a:solidFill>
                  <a:schemeClr val="tx1"/>
                </a:solidFill>
                <a:latin typeface="宋体" panose="02010600030101010101" pitchFamily="2" charset="-122"/>
                <a:ea typeface="宋体" panose="02010600030101010101" pitchFamily="2" charset="-122"/>
              </a:rPr>
              <a:t>等</a:t>
            </a:r>
            <a:endParaRPr lang="zh-CN" altLang="en-US" sz="2665" b="1">
              <a:solidFill>
                <a:schemeClr val="tx1"/>
              </a:solidFill>
              <a:latin typeface="宋体" panose="02010600030101010101" pitchFamily="2" charset="-122"/>
              <a:ea typeface="宋体" panose="02010600030101010101" pitchFamily="2" charset="-122"/>
            </a:endParaRPr>
          </a:p>
          <a:p>
            <a:pPr marL="342900" indent="-342900">
              <a:spcBef>
                <a:spcPct val="20000"/>
              </a:spcBef>
              <a:buClrTx/>
              <a:buSzTx/>
              <a:buFontTx/>
              <a:buChar char="•"/>
            </a:pPr>
            <a:endParaRPr lang="zh-CN" altLang="en-US" sz="2665" b="1">
              <a:solidFill>
                <a:schemeClr val="tx1"/>
              </a:solidFill>
              <a:latin typeface="宋体" panose="02010600030101010101" pitchFamily="2" charset="-122"/>
              <a:ea typeface="宋体" panose="02010600030101010101" pitchFamily="2" charset="-122"/>
            </a:endParaRPr>
          </a:p>
        </p:txBody>
      </p:sp>
      <p:sp>
        <p:nvSpPr>
          <p:cNvPr id="38921" name="文本框 3" title=""/>
          <p:cNvSpPr/>
          <p:nvPr>
            <p:custDataLst>
              <p:tags r:id="rId16"/>
            </p:custDataLst>
          </p:nvPr>
        </p:nvSpPr>
        <p:spPr>
          <a:xfrm>
            <a:off x="7152640" y="2143760"/>
            <a:ext cx="2002367" cy="583565"/>
          </a:xfrm>
          <a:prstGeom prst="rect">
            <a:avLst/>
          </a:prstGeom>
          <a:solidFill>
            <a:schemeClr val="accent4">
              <a:lumMod val="75000"/>
            </a:schemeClr>
          </a:solidFill>
          <a:ln w="9525">
            <a:noFill/>
          </a:ln>
        </p:spPr>
        <p:txBody>
          <a:bodyPr wrap="square" anchor="t" anchorCtr="0">
            <a:spAutoFit/>
          </a:bodyPr>
          <a:lstStyle/>
          <a:p>
            <a:pPr lvl="0" algn="l">
              <a:buClrTx/>
              <a:buSzTx/>
              <a:buFontTx/>
            </a:pPr>
            <a:r>
              <a:rPr lang="zh-CN" altLang="en-US" sz="3200" b="1">
                <a:solidFill>
                  <a:schemeClr val="bg1"/>
                </a:solidFill>
                <a:latin typeface="黑体" panose="02010609060101010101" pitchFamily="49" charset="-122"/>
                <a:ea typeface="黑体" panose="02010609060101010101" pitchFamily="49" charset="-122"/>
                <a:sym typeface="+mn-ea"/>
              </a:rPr>
              <a:t>事实论据</a:t>
            </a:r>
            <a:endParaRPr lang="zh-CN" altLang="en-US" sz="3200" b="1">
              <a:solidFill>
                <a:schemeClr val="bg1"/>
              </a:solidFill>
              <a:latin typeface="黑体" panose="02010609060101010101" pitchFamily="49" charset="-122"/>
              <a:ea typeface="黑体" panose="02010609060101010101" pitchFamily="49" charset="-122"/>
              <a:sym typeface="+mn-ea"/>
            </a:endParaRPr>
          </a:p>
        </p:txBody>
      </p:sp>
      <p:sp>
        <p:nvSpPr>
          <p:cNvPr id="38922" name="文本框 9" title=""/>
          <p:cNvSpPr/>
          <p:nvPr>
            <p:custDataLst>
              <p:tags r:id="rId17"/>
            </p:custDataLst>
          </p:nvPr>
        </p:nvSpPr>
        <p:spPr>
          <a:xfrm>
            <a:off x="7152535" y="2757805"/>
            <a:ext cx="3933825" cy="501650"/>
          </a:xfrm>
          <a:prstGeom prst="rect">
            <a:avLst/>
          </a:prstGeom>
          <a:noFill/>
          <a:ln w="9525" cap="flat" cmpd="sng">
            <a:solidFill>
              <a:schemeClr val="accent4">
                <a:lumMod val="75000"/>
              </a:schemeClr>
            </a:solidFill>
            <a:prstDash val="solid"/>
            <a:round/>
            <a:headEnd type="none" w="med" len="med"/>
            <a:tailEnd type="none" w="med" len="med"/>
          </a:ln>
        </p:spPr>
        <p:txBody>
          <a:bodyPr wrap="none" anchor="t" anchorCtr="0">
            <a:spAutoFit/>
          </a:bodyPr>
          <a:lstStyle/>
          <a:p>
            <a:pPr>
              <a:buClrTx/>
              <a:buSzTx/>
              <a:buFontTx/>
            </a:pPr>
            <a:r>
              <a:rPr lang="zh-CN" altLang="en-US" sz="2665" b="1">
                <a:solidFill>
                  <a:schemeClr val="accent4">
                    <a:lumMod val="75000"/>
                  </a:schemeClr>
                </a:solidFill>
                <a:latin typeface="仿宋" panose="02010609060101010101" pitchFamily="49" charset="-122"/>
                <a:ea typeface="仿宋" panose="02010609060101010101" pitchFamily="49" charset="-122"/>
                <a:sym typeface="宋体" panose="02010600030101010101" pitchFamily="2" charset="-122"/>
              </a:rPr>
              <a:t>文中用来论证观点的事实</a:t>
            </a:r>
            <a:endParaRPr lang="zh-CN" altLang="en-US" sz="2665" b="1">
              <a:solidFill>
                <a:schemeClr val="accent4">
                  <a:lumMod val="75000"/>
                </a:schemeClr>
              </a:solidFill>
              <a:latin typeface="仿宋" panose="02010609060101010101" pitchFamily="49" charset="-122"/>
              <a:ea typeface="仿宋" panose="02010609060101010101" pitchFamily="49" charset="-122"/>
              <a:sym typeface="宋体" panose="02010600030101010101" pitchFamily="2" charset="-122"/>
            </a:endParaRPr>
          </a:p>
        </p:txBody>
      </p:sp>
      <p:sp>
        <p:nvSpPr>
          <p:cNvPr id="38923" name="Rectangle 3" title=""/>
          <p:cNvSpPr>
            <a:spLocks noGrp="1"/>
          </p:cNvSpPr>
          <p:nvPr>
            <p:ph idx="4294967295"/>
            <p:custDataLst>
              <p:tags r:id="rId18"/>
            </p:custDataLst>
          </p:nvPr>
        </p:nvSpPr>
        <p:spPr>
          <a:xfrm>
            <a:off x="7152640" y="3333327"/>
            <a:ext cx="4413673" cy="1739053"/>
          </a:xfrm>
        </p:spPr>
        <p:txBody>
          <a:bodyPr wrap="square" lIns="68580" tIns="34289" rIns="68580" bIns="34289" anchor="t" anchorCtr="0">
            <a:noAutofit/>
          </a:bodyPr>
          <a:lstStyle/>
          <a:p>
            <a:pPr eaLnBrk="1" hangingPunct="1"/>
            <a:r>
              <a:rPr lang="zh-CN" altLang="en-US" sz="2665" b="1">
                <a:latin typeface="宋体" panose="02010600030101010101" pitchFamily="2" charset="-122"/>
              </a:rPr>
              <a:t>有代表性的确凿的</a:t>
            </a:r>
            <a:r>
              <a:rPr lang="zh-CN" altLang="en-US" sz="2665" b="1">
                <a:solidFill>
                  <a:schemeClr val="accent4">
                    <a:lumMod val="75000"/>
                  </a:schemeClr>
                </a:solidFill>
                <a:latin typeface="宋体" panose="02010600030101010101" pitchFamily="2" charset="-122"/>
              </a:rPr>
              <a:t>事例</a:t>
            </a:r>
            <a:endParaRPr lang="zh-CN" altLang="en-US" sz="2665" b="1">
              <a:solidFill>
                <a:srgbClr val="0000CC"/>
              </a:solidFill>
              <a:latin typeface="宋体" panose="02010600030101010101" pitchFamily="2" charset="-122"/>
            </a:endParaRPr>
          </a:p>
          <a:p>
            <a:pPr eaLnBrk="1" hangingPunct="1"/>
            <a:r>
              <a:rPr lang="zh-CN" altLang="en-US" sz="2665" b="1">
                <a:solidFill>
                  <a:schemeClr val="accent4">
                    <a:lumMod val="75000"/>
                  </a:schemeClr>
                </a:solidFill>
                <a:latin typeface="宋体" panose="02010600030101010101" pitchFamily="2" charset="-122"/>
              </a:rPr>
              <a:t>历史事实</a:t>
            </a:r>
            <a:endParaRPr lang="zh-CN" altLang="en-US" sz="2665" b="1">
              <a:solidFill>
                <a:srgbClr val="0000CC"/>
              </a:solidFill>
              <a:latin typeface="宋体" panose="02010600030101010101" pitchFamily="2" charset="-122"/>
            </a:endParaRPr>
          </a:p>
          <a:p>
            <a:pPr eaLnBrk="1" hangingPunct="1"/>
            <a:r>
              <a:rPr lang="zh-CN" altLang="en-US" sz="2665" b="1">
                <a:solidFill>
                  <a:schemeClr val="accent4">
                    <a:lumMod val="75000"/>
                  </a:schemeClr>
                </a:solidFill>
                <a:latin typeface="宋体" panose="02010600030101010101" pitchFamily="2" charset="-122"/>
              </a:rPr>
              <a:t>统计数字</a:t>
            </a:r>
            <a:r>
              <a:rPr lang="zh-CN" altLang="en-US" sz="2665" b="1">
                <a:latin typeface="宋体" panose="02010600030101010101" pitchFamily="2" charset="-122"/>
              </a:rPr>
              <a:t>等</a:t>
            </a:r>
            <a:endParaRPr lang="zh-CN" altLang="en-US" sz="2665" b="1">
              <a:latin typeface="宋体" panose="02010600030101010101" pitchFamily="2" charset="-122"/>
            </a:endParaRPr>
          </a:p>
          <a:p>
            <a:pPr eaLnBrk="1" hangingPunct="1"/>
            <a:endParaRPr lang="zh-CN" altLang="en-US" sz="2665" b="1">
              <a:latin typeface="宋体" panose="02010600030101010101" pitchFamily="2" charset="-122"/>
            </a:endParaRPr>
          </a:p>
        </p:txBody>
      </p:sp>
      <p:sp>
        <p:nvSpPr>
          <p:cNvPr id="38924" name="文本框 11" title=""/>
          <p:cNvSpPr/>
          <p:nvPr>
            <p:custDataLst>
              <p:tags r:id="rId19"/>
            </p:custDataLst>
          </p:nvPr>
        </p:nvSpPr>
        <p:spPr>
          <a:xfrm>
            <a:off x="7152428" y="4869392"/>
            <a:ext cx="4265930" cy="1076325"/>
          </a:xfrm>
          <a:prstGeom prst="rect">
            <a:avLst/>
          </a:prstGeom>
          <a:noFill/>
          <a:ln w="9525">
            <a:noFill/>
          </a:ln>
        </p:spPr>
        <p:txBody>
          <a:bodyPr wrap="none" anchor="t" anchorCtr="0">
            <a:spAutoFit/>
          </a:bodyPr>
          <a:lstStyle/>
          <a:p>
            <a:pPr>
              <a:buClrTx/>
              <a:buSzTx/>
              <a:buFontTx/>
            </a:pPr>
            <a:r>
              <a:rPr lang="zh-CN" altLang="en-US" sz="3200" b="1">
                <a:solidFill>
                  <a:srgbClr val="CC0000"/>
                </a:solidFill>
                <a:latin typeface="黑体" panose="02010609060101010101" pitchFamily="49" charset="-122"/>
                <a:ea typeface="黑体" panose="02010609060101010101" pitchFamily="49" charset="-122"/>
                <a:sym typeface="宋体" panose="02010600030101010101" pitchFamily="2" charset="-122"/>
              </a:rPr>
              <a:t>优点</a:t>
            </a:r>
            <a:r>
              <a:rPr lang="zh-CN" altLang="en-US" sz="3200" b="1">
                <a:solidFill>
                  <a:schemeClr val="tx1"/>
                </a:solidFill>
                <a:latin typeface="黑体" panose="02010609060101010101" pitchFamily="49" charset="-122"/>
                <a:ea typeface="黑体" panose="02010609060101010101" pitchFamily="49" charset="-122"/>
                <a:sym typeface="宋体" panose="02010600030101010101" pitchFamily="2" charset="-122"/>
              </a:rPr>
              <a:t>：事实胜于雄辩，</a:t>
            </a:r>
            <a:endParaRPr lang="zh-CN" altLang="en-US" sz="3200" b="1">
              <a:solidFill>
                <a:schemeClr val="tx1"/>
              </a:solidFill>
              <a:latin typeface="黑体" panose="02010609060101010101" pitchFamily="49" charset="-122"/>
              <a:ea typeface="黑体" panose="02010609060101010101" pitchFamily="49" charset="-122"/>
              <a:sym typeface="宋体" panose="02010600030101010101" pitchFamily="2" charset="-122"/>
            </a:endParaRPr>
          </a:p>
          <a:p>
            <a:pPr>
              <a:buClrTx/>
              <a:buSzTx/>
              <a:buFontTx/>
            </a:pPr>
            <a:r>
              <a:rPr lang="zh-CN" altLang="en-US" sz="3200" b="1">
                <a:solidFill>
                  <a:schemeClr val="tx1"/>
                </a:solidFill>
                <a:latin typeface="黑体" panose="02010609060101010101" pitchFamily="49" charset="-122"/>
                <a:ea typeface="黑体" panose="02010609060101010101" pitchFamily="49" charset="-122"/>
                <a:sym typeface="宋体" panose="02010600030101010101" pitchFamily="2" charset="-122"/>
              </a:rPr>
              <a:t>      有很强说服力</a:t>
            </a:r>
            <a:endParaRPr lang="zh-CN" altLang="en-US" sz="3200" b="1">
              <a:solidFill>
                <a:schemeClr val="tx1"/>
              </a:solidFill>
              <a:latin typeface="黑体" panose="02010609060101010101" pitchFamily="49" charset="-122"/>
              <a:ea typeface="黑体" panose="02010609060101010101" pitchFamily="49" charset="-122"/>
              <a:sym typeface="宋体" panose="02010600030101010101" pitchFamily="2" charset="-122"/>
            </a:endParaRPr>
          </a:p>
        </p:txBody>
      </p:sp>
      <p:sp>
        <p:nvSpPr>
          <p:cNvPr id="38916" name="左大括号 1" title=""/>
          <p:cNvSpPr/>
          <p:nvPr>
            <p:custDataLst>
              <p:tags r:id="rId20"/>
            </p:custDataLst>
          </p:nvPr>
        </p:nvSpPr>
        <p:spPr>
          <a:xfrm rot="5400000">
            <a:off x="5579533" y="-662940"/>
            <a:ext cx="424180" cy="4959773"/>
          </a:xfrm>
          <a:prstGeom prst="leftBrace">
            <a:avLst>
              <a:gd name="adj1" fmla="val 8293"/>
              <a:gd name="adj2" fmla="val 50000"/>
            </a:avLst>
          </a:prstGeom>
          <a:noFill/>
          <a:ln w="38100" cap="flat" cmpd="sng">
            <a:solidFill>
              <a:schemeClr val="tx1"/>
            </a:solidFill>
            <a:prstDash val="solid"/>
            <a:miter/>
            <a:headEnd type="none" w="med" len="med"/>
            <a:tailEnd type="none" w="med" len="med"/>
          </a:ln>
        </p:spPr>
        <p:txBody>
          <a:bodyPr anchor="ctr" anchorCtr="0"/>
          <a:lstStyle/>
          <a:p>
            <a:pPr algn="ctr"/>
            <a:endParaRPr lang="en-US" altLang="en-US" sz="2000">
              <a:solidFill>
                <a:schemeClr val="tx1"/>
              </a:solidFill>
              <a:latin typeface="Arial" panose="020b0604020202020204" pitchFamily="34" charset="0"/>
              <a:ea typeface="宋体" panose="02010600030101010101" pitchFamily="2" charset="-122"/>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Freeform 10" title=""/>
          <p:cNvSpPr/>
          <p:nvPr>
            <p:custDataLst>
              <p:tags r:id="rId3"/>
            </p:custDataLst>
          </p:nvPr>
        </p:nvSpPr>
        <p:spPr bwMode="auto">
          <a:xfrm>
            <a:off x="1104900" y="2948940"/>
            <a:ext cx="2589107" cy="1346200"/>
          </a:xfrm>
          <a:custGeom>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2" name="Freeform 10" title=""/>
          <p:cNvSpPr/>
          <p:nvPr>
            <p:custDataLst>
              <p:tags r:id="rId4"/>
            </p:custDataLst>
          </p:nvPr>
        </p:nvSpPr>
        <p:spPr bwMode="auto">
          <a:xfrm>
            <a:off x="5905500" y="2756747"/>
            <a:ext cx="2589107" cy="1346200"/>
          </a:xfrm>
          <a:custGeom>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3" name="Freeform 15" title=""/>
          <p:cNvSpPr/>
          <p:nvPr>
            <p:custDataLst>
              <p:tags r:id="rId5"/>
            </p:custDataLst>
          </p:nvPr>
        </p:nvSpPr>
        <p:spPr bwMode="auto">
          <a:xfrm>
            <a:off x="3408680" y="4004733"/>
            <a:ext cx="2682240" cy="1662007"/>
          </a:xfrm>
          <a:custGeom>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3" name="Freeform 15" title=""/>
          <p:cNvSpPr/>
          <p:nvPr>
            <p:custDataLst>
              <p:tags r:id="rId6"/>
            </p:custDataLst>
          </p:nvPr>
        </p:nvSpPr>
        <p:spPr bwMode="auto">
          <a:xfrm>
            <a:off x="8304953" y="3909060"/>
            <a:ext cx="2682240" cy="1662007"/>
          </a:xfrm>
          <a:custGeom>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4" name="Rectangle 39" title=""/>
          <p:cNvSpPr>
            <a:spLocks noChangeArrowheads="1"/>
          </p:cNvSpPr>
          <p:nvPr>
            <p:custDataLst>
              <p:tags r:id="rId7"/>
            </p:custDataLst>
          </p:nvPr>
        </p:nvSpPr>
        <p:spPr bwMode="auto">
          <a:xfrm>
            <a:off x="239607" y="165100"/>
            <a:ext cx="2670387"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400" b="1">
                <a:ln w="6350">
                  <a:noFill/>
                </a:ln>
                <a:effectLst/>
                <a:latin typeface="华文仿宋" panose="02010600040101010101" charset="-122"/>
                <a:ea typeface="华文仿宋" panose="02010600040101010101" charset="-122"/>
                <a:sym typeface="+mn-ea"/>
              </a:rPr>
              <a:t>作文的审题与立意</a:t>
            </a:r>
            <a:endParaRPr lang="zh-CN" altLang="en-US" sz="2400" b="1">
              <a:ln w="6350">
                <a:noFill/>
              </a:ln>
              <a:solidFill>
                <a:schemeClr val="accent1"/>
              </a:solidFill>
              <a:effectLst/>
              <a:latin typeface="华文仿宋" panose="02010600040101010101" charset="-122"/>
              <a:ea typeface="华文仿宋" panose="02010600040101010101" charset="-122"/>
              <a:sym typeface="+mn-ea"/>
            </a:endParaRPr>
          </a:p>
        </p:txBody>
      </p:sp>
      <p:grpSp>
        <p:nvGrpSpPr>
          <p:cNvPr id="5" name="组合 4" title=""/>
          <p:cNvGrpSpPr/>
          <p:nvPr>
            <p:custDataLst>
              <p:tags r:id="rId8"/>
            </p:custDataLst>
          </p:nvPr>
        </p:nvGrpSpPr>
        <p:grpSpPr>
          <a:xfrm>
            <a:off x="335591" y="549183"/>
            <a:ext cx="1199456" cy="74689"/>
            <a:chOff x="0" y="2842590"/>
            <a:chExt cx="7054752" cy="89199"/>
          </a:xfrm>
        </p:grpSpPr>
        <p:sp>
          <p:nvSpPr>
            <p:cNvPr id="6" name="矩形 5"/>
            <p:cNvSpPr/>
            <p:nvPr>
              <p:custDataLst>
                <p:tags r:id="rId9"/>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custDataLst>
                <p:tags r:id="rId10"/>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p:custDataLst>
                <p:tags r:id="rId11"/>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p:custDataLst>
                <p:tags r:id="rId12"/>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7650" name="标题 1" title=""/>
          <p:cNvSpPr>
            <a:spLocks noGrp="1"/>
          </p:cNvSpPr>
          <p:nvPr>
            <p:ph type="title"/>
            <p:custDataLst>
              <p:tags r:id="rId13"/>
            </p:custDataLst>
          </p:nvPr>
        </p:nvSpPr>
        <p:spPr>
          <a:xfrm>
            <a:off x="1584008" y="933345"/>
            <a:ext cx="8229600" cy="1143000"/>
          </a:xfrm>
        </p:spPr>
        <p:txBody>
          <a:bodyPr wrap="square" lIns="91440" tIns="45720" rIns="91440" bIns="45720" anchor="ctr" anchorCtr="0"/>
          <a:lstStyle/>
          <a:p>
            <a:pPr eaLnBrk="1" hangingPunct="1"/>
            <a:r>
              <a:rPr lang="zh-CN" altLang="en-US" b="1"/>
              <a:t>作文写作的基本步骤</a:t>
            </a:r>
            <a:endParaRPr lang="zh-CN" altLang="en-US" b="1"/>
          </a:p>
        </p:txBody>
      </p:sp>
      <p:sp>
        <p:nvSpPr>
          <p:cNvPr id="11" name="Oval 6" title=""/>
          <p:cNvSpPr>
            <a:spLocks noChangeArrowheads="1"/>
          </p:cNvSpPr>
          <p:nvPr>
            <p:custDataLst>
              <p:tags r:id="rId14"/>
            </p:custDataLst>
          </p:nvPr>
        </p:nvSpPr>
        <p:spPr bwMode="auto">
          <a:xfrm>
            <a:off x="1584113" y="3333327"/>
            <a:ext cx="1614593" cy="1645073"/>
          </a:xfrm>
          <a:prstGeom prst="ellipse">
            <a:avLst/>
          </a:prstGeom>
          <a:solidFill>
            <a:schemeClr val="accent1"/>
          </a:solidFill>
          <a:ln>
            <a:noFill/>
          </a:ln>
        </p:spPr>
        <p:txBody>
          <a:bodyPr vert="horz" wrap="square" lIns="121920" tIns="60960" rIns="121920" bIns="60960" numCol="1" anchor="t" anchorCtr="0" compatLnSpc="1"/>
          <a:lstStyle/>
          <a:p>
            <a:r>
              <a:rPr lang="zh-CN" altLang="en-US" sz="3200" b="1">
                <a:solidFill>
                  <a:schemeClr val="bg1"/>
                </a:solidFill>
                <a:latin typeface="楷体" panose="02010609060101010101" pitchFamily="49" charset="-122"/>
                <a:ea typeface="楷体" panose="02010609060101010101" pitchFamily="49" charset="-122"/>
              </a:rPr>
              <a:t>审题立意</a:t>
            </a:r>
            <a:endParaRPr lang="zh-CN" altLang="en-US" sz="3200" b="1">
              <a:solidFill>
                <a:schemeClr val="bg1"/>
              </a:solidFill>
              <a:latin typeface="楷体" panose="02010609060101010101" pitchFamily="49" charset="-122"/>
              <a:ea typeface="楷体" panose="02010609060101010101" pitchFamily="49" charset="-122"/>
            </a:endParaRPr>
          </a:p>
        </p:txBody>
      </p:sp>
      <p:sp>
        <p:nvSpPr>
          <p:cNvPr id="12" name="文本框 11" title=""/>
          <p:cNvSpPr txBox="1"/>
          <p:nvPr>
            <p:custDataLst>
              <p:tags r:id="rId15"/>
            </p:custDataLst>
          </p:nvPr>
        </p:nvSpPr>
        <p:spPr>
          <a:xfrm>
            <a:off x="1489287" y="5253567"/>
            <a:ext cx="1402080" cy="583565"/>
          </a:xfrm>
          <a:prstGeom prst="rect">
            <a:avLst/>
          </a:prstGeom>
          <a:noFill/>
        </p:spPr>
        <p:txBody>
          <a:bodyPr wrap="none" rtlCol="0" anchor="t">
            <a:spAutoFit/>
          </a:bodyPr>
          <a:lstStyle/>
          <a:p>
            <a:r>
              <a:rPr lang="zh-CN" altLang="en-US" sz="3200" b="1">
                <a:solidFill>
                  <a:schemeClr val="tx1"/>
                </a:solidFill>
                <a:effectLst>
                  <a:outerShdw blurRad="38100" dist="38100" dir="2700000" algn="tl">
                    <a:srgbClr val="000000">
                      <a:alpha val="43137"/>
                    </a:srgbClr>
                  </a:outerShdw>
                </a:effectLst>
                <a:sym typeface="Wingdings" panose="05000000000000000000" pitchFamily="2" charset="2"/>
              </a:rPr>
              <a:t>审题关</a:t>
            </a:r>
            <a:endParaRPr lang="zh-CN" altLang="en-US" sz="3200" b="1">
              <a:solidFill>
                <a:schemeClr val="tx1"/>
              </a:solidFill>
              <a:effectLst>
                <a:outerShdw blurRad="38100" dist="38100" dir="2700000" algn="tl">
                  <a:srgbClr val="000000">
                    <a:alpha val="43137"/>
                  </a:srgbClr>
                </a:outerShdw>
              </a:effectLst>
              <a:sym typeface="Wingdings" panose="05000000000000000000" pitchFamily="2" charset="2"/>
            </a:endParaRPr>
          </a:p>
        </p:txBody>
      </p:sp>
      <p:sp>
        <p:nvSpPr>
          <p:cNvPr id="14" name="Oval 6" title=""/>
          <p:cNvSpPr>
            <a:spLocks noChangeArrowheads="1"/>
          </p:cNvSpPr>
          <p:nvPr>
            <p:custDataLst>
              <p:tags r:id="rId16"/>
            </p:custDataLst>
          </p:nvPr>
        </p:nvSpPr>
        <p:spPr bwMode="auto">
          <a:xfrm>
            <a:off x="3942927" y="3429000"/>
            <a:ext cx="1614593" cy="1645073"/>
          </a:xfrm>
          <a:prstGeom prst="ellipse">
            <a:avLst/>
          </a:prstGeom>
          <a:solidFill>
            <a:schemeClr val="accent2"/>
          </a:solidFill>
          <a:ln>
            <a:noFill/>
          </a:ln>
        </p:spPr>
        <p:txBody>
          <a:bodyPr vert="horz" wrap="square" lIns="121920" tIns="60960" rIns="121920" bIns="60960" numCol="1" anchor="t" anchorCtr="0" compatLnSpc="1"/>
          <a:lstStyle/>
          <a:p>
            <a:r>
              <a:rPr lang="zh-CN" altLang="en-US" sz="3200" b="1">
                <a:solidFill>
                  <a:schemeClr val="bg1"/>
                </a:solidFill>
                <a:latin typeface="楷体" panose="02010609060101010101" pitchFamily="49" charset="-122"/>
                <a:ea typeface="楷体" panose="02010609060101010101" pitchFamily="49" charset="-122"/>
              </a:rPr>
              <a:t>谋篇布局</a:t>
            </a:r>
            <a:endParaRPr lang="zh-CN" altLang="en-US" sz="3200" b="1">
              <a:solidFill>
                <a:schemeClr val="bg1"/>
              </a:solidFill>
              <a:latin typeface="楷体" panose="02010609060101010101" pitchFamily="49" charset="-122"/>
              <a:ea typeface="楷体" panose="02010609060101010101" pitchFamily="49" charset="-122"/>
            </a:endParaRPr>
          </a:p>
        </p:txBody>
      </p:sp>
      <p:sp>
        <p:nvSpPr>
          <p:cNvPr id="15" name="文本框 14" title=""/>
          <p:cNvSpPr txBox="1"/>
          <p:nvPr>
            <p:custDataLst>
              <p:tags r:id="rId17"/>
            </p:custDataLst>
          </p:nvPr>
        </p:nvSpPr>
        <p:spPr>
          <a:xfrm>
            <a:off x="3942927" y="2661073"/>
            <a:ext cx="1712807" cy="583565"/>
          </a:xfrm>
          <a:prstGeom prst="rect">
            <a:avLst/>
          </a:prstGeom>
          <a:noFill/>
        </p:spPr>
        <p:txBody>
          <a:bodyPr wrap="square" rtlCol="0" anchor="t">
            <a:spAutoFit/>
          </a:bodyPr>
          <a:lstStyle/>
          <a:p>
            <a:pPr lvl="0" algn="l">
              <a:buClrTx/>
              <a:buSzTx/>
              <a:buFontTx/>
            </a:pPr>
            <a:r>
              <a:rPr lang="zh-CN" altLang="en-US" sz="3200" b="1">
                <a:effectLst>
                  <a:outerShdw blurRad="38100" dist="38100" dir="2700000" algn="tl">
                    <a:srgbClr val="000000">
                      <a:alpha val="43137"/>
                    </a:srgbClr>
                  </a:outerShdw>
                </a:effectLst>
                <a:sym typeface="Wingdings" panose="05000000000000000000" pitchFamily="2" charset="2"/>
              </a:rPr>
              <a:t>结构关</a:t>
            </a:r>
            <a:endParaRPr lang="zh-CN" altLang="en-US" sz="3200" b="1">
              <a:effectLst>
                <a:outerShdw blurRad="38100" dist="38100" dir="2700000" algn="tl">
                  <a:srgbClr val="000000">
                    <a:alpha val="43137"/>
                  </a:srgbClr>
                </a:outerShdw>
              </a:effectLst>
              <a:sym typeface="Wingdings" panose="05000000000000000000" pitchFamily="2" charset="2"/>
            </a:endParaRPr>
          </a:p>
        </p:txBody>
      </p:sp>
      <p:sp>
        <p:nvSpPr>
          <p:cNvPr id="16" name="Oval 6" title=""/>
          <p:cNvSpPr>
            <a:spLocks noChangeArrowheads="1"/>
          </p:cNvSpPr>
          <p:nvPr>
            <p:custDataLst>
              <p:tags r:id="rId18"/>
            </p:custDataLst>
          </p:nvPr>
        </p:nvSpPr>
        <p:spPr bwMode="auto">
          <a:xfrm>
            <a:off x="6363547" y="3236807"/>
            <a:ext cx="1614593" cy="1645073"/>
          </a:xfrm>
          <a:prstGeom prst="ellipse">
            <a:avLst/>
          </a:prstGeom>
          <a:solidFill>
            <a:schemeClr val="accent3"/>
          </a:solidFill>
          <a:ln>
            <a:noFill/>
          </a:ln>
        </p:spPr>
        <p:txBody>
          <a:bodyPr vert="horz" wrap="square" lIns="121920" tIns="60960" rIns="121920" bIns="60960" numCol="1" anchor="t" anchorCtr="0" compatLnSpc="1"/>
          <a:lstStyle/>
          <a:p>
            <a:r>
              <a:rPr lang="zh-CN" altLang="en-US" sz="3200" b="1">
                <a:solidFill>
                  <a:schemeClr val="bg1"/>
                </a:solidFill>
                <a:latin typeface="楷体" panose="02010609060101010101" pitchFamily="49" charset="-122"/>
                <a:ea typeface="楷体" panose="02010609060101010101" pitchFamily="49" charset="-122"/>
              </a:rPr>
              <a:t>精选材料</a:t>
            </a:r>
            <a:endParaRPr lang="zh-CN" altLang="en-US" sz="3200" b="1">
              <a:solidFill>
                <a:schemeClr val="bg1"/>
              </a:solidFill>
              <a:latin typeface="楷体" panose="02010609060101010101" pitchFamily="49" charset="-122"/>
              <a:ea typeface="楷体" panose="02010609060101010101" pitchFamily="49" charset="-122"/>
            </a:endParaRPr>
          </a:p>
        </p:txBody>
      </p:sp>
      <p:sp>
        <p:nvSpPr>
          <p:cNvPr id="17" name="Oval 6" title=""/>
          <p:cNvSpPr>
            <a:spLocks noChangeArrowheads="1"/>
          </p:cNvSpPr>
          <p:nvPr>
            <p:custDataLst>
              <p:tags r:id="rId19"/>
            </p:custDataLst>
          </p:nvPr>
        </p:nvSpPr>
        <p:spPr bwMode="auto">
          <a:xfrm>
            <a:off x="8784167" y="3429000"/>
            <a:ext cx="1614593" cy="1645073"/>
          </a:xfrm>
          <a:prstGeom prst="ellipse">
            <a:avLst/>
          </a:prstGeom>
          <a:solidFill>
            <a:schemeClr val="accent4"/>
          </a:solidFill>
          <a:ln>
            <a:noFill/>
          </a:ln>
        </p:spPr>
        <p:txBody>
          <a:bodyPr vert="horz" wrap="square" lIns="121920" tIns="60960" rIns="121920" bIns="60960" numCol="1" anchor="t" anchorCtr="0" compatLnSpc="1"/>
          <a:lstStyle/>
          <a:p>
            <a:r>
              <a:rPr lang="zh-CN" altLang="en-US" sz="3200" b="1">
                <a:solidFill>
                  <a:schemeClr val="bg1"/>
                </a:solidFill>
                <a:latin typeface="楷体" panose="02010609060101010101" pitchFamily="49" charset="-122"/>
                <a:ea typeface="楷体" panose="02010609060101010101" pitchFamily="49" charset="-122"/>
              </a:rPr>
              <a:t>遣词用语</a:t>
            </a:r>
            <a:endParaRPr lang="zh-CN" altLang="en-US" sz="3200" b="1">
              <a:solidFill>
                <a:schemeClr val="bg1"/>
              </a:solidFill>
              <a:latin typeface="楷体" panose="02010609060101010101" pitchFamily="49" charset="-122"/>
              <a:ea typeface="楷体" panose="02010609060101010101" pitchFamily="49" charset="-122"/>
            </a:endParaRPr>
          </a:p>
        </p:txBody>
      </p:sp>
      <p:sp>
        <p:nvSpPr>
          <p:cNvPr id="18" name="文本框 17" title=""/>
          <p:cNvSpPr txBox="1"/>
          <p:nvPr>
            <p:custDataLst>
              <p:tags r:id="rId20"/>
            </p:custDataLst>
          </p:nvPr>
        </p:nvSpPr>
        <p:spPr>
          <a:xfrm>
            <a:off x="6616700" y="5253567"/>
            <a:ext cx="1517227" cy="583565"/>
          </a:xfrm>
          <a:prstGeom prst="rect">
            <a:avLst/>
          </a:prstGeom>
          <a:noFill/>
        </p:spPr>
        <p:txBody>
          <a:bodyPr wrap="square" rtlCol="0" anchor="t">
            <a:spAutoFit/>
          </a:bodyPr>
          <a:lstStyle/>
          <a:p>
            <a:pPr lvl="0" algn="l">
              <a:buClrTx/>
              <a:buSzTx/>
              <a:buFontTx/>
            </a:pPr>
            <a:r>
              <a:rPr lang="zh-CN" altLang="en-US" sz="3200" b="1">
                <a:effectLst>
                  <a:outerShdw blurRad="38100" dist="38100" dir="2700000" algn="tl">
                    <a:srgbClr val="000000">
                      <a:alpha val="43137"/>
                    </a:srgbClr>
                  </a:outerShdw>
                </a:effectLst>
                <a:sym typeface="Wingdings" panose="05000000000000000000" pitchFamily="2" charset="2"/>
              </a:rPr>
              <a:t>选材关</a:t>
            </a:r>
            <a:endParaRPr lang="zh-CN" altLang="en-US" sz="3200" b="1">
              <a:effectLst>
                <a:outerShdw blurRad="38100" dist="38100" dir="2700000" algn="tl">
                  <a:srgbClr val="000000">
                    <a:alpha val="43137"/>
                  </a:srgbClr>
                </a:outerShdw>
              </a:effectLst>
              <a:sym typeface="Wingdings" panose="05000000000000000000" pitchFamily="2" charset="2"/>
            </a:endParaRPr>
          </a:p>
        </p:txBody>
      </p:sp>
      <p:sp>
        <p:nvSpPr>
          <p:cNvPr id="19" name="文本框 18" title=""/>
          <p:cNvSpPr txBox="1"/>
          <p:nvPr>
            <p:custDataLst>
              <p:tags r:id="rId21"/>
            </p:custDataLst>
          </p:nvPr>
        </p:nvSpPr>
        <p:spPr>
          <a:xfrm>
            <a:off x="8842587" y="2565400"/>
            <a:ext cx="1582420" cy="583565"/>
          </a:xfrm>
          <a:prstGeom prst="rect">
            <a:avLst/>
          </a:prstGeom>
          <a:noFill/>
        </p:spPr>
        <p:txBody>
          <a:bodyPr wrap="square" rtlCol="0" anchor="t">
            <a:spAutoFit/>
          </a:bodyPr>
          <a:lstStyle/>
          <a:p>
            <a:pPr lvl="0" algn="l">
              <a:buClrTx/>
              <a:buSzTx/>
              <a:buFontTx/>
            </a:pPr>
            <a:r>
              <a:rPr lang="zh-CN" altLang="en-US" sz="3200" b="1">
                <a:effectLst>
                  <a:outerShdw blurRad="38100" dist="38100" dir="2700000" algn="tl">
                    <a:srgbClr val="000000">
                      <a:alpha val="43137"/>
                    </a:srgbClr>
                  </a:outerShdw>
                </a:effectLst>
                <a:sym typeface="Wingdings" panose="05000000000000000000" pitchFamily="2" charset="2"/>
              </a:rPr>
              <a:t>语言关</a:t>
            </a:r>
            <a:endParaRPr lang="zh-CN" altLang="en-US" sz="3200" b="1">
              <a:effectLst>
                <a:outerShdw blurRad="38100" dist="38100" dir="2700000" algn="tl">
                  <a:srgbClr val="000000">
                    <a:alpha val="43137"/>
                  </a:srgbClr>
                </a:outerShdw>
              </a:effectLst>
              <a:sym typeface="Wingdings" panose="05000000000000000000" pitchFamily="2" charset="2"/>
            </a:endParaRP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闪电形 8" title=""/>
          <p:cNvSpPr/>
          <p:nvPr>
            <p:custDataLst>
              <p:tags r:id="rId3"/>
            </p:custDataLst>
          </p:nvPr>
        </p:nvSpPr>
        <p:spPr>
          <a:xfrm>
            <a:off x="92287" y="53340"/>
            <a:ext cx="384387" cy="48006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10" name="文本框 9" title=""/>
          <p:cNvSpPr txBox="1"/>
          <p:nvPr>
            <p:custDataLst>
              <p:tags r:id="rId4"/>
            </p:custDataLst>
          </p:nvPr>
        </p:nvSpPr>
        <p:spPr>
          <a:xfrm>
            <a:off x="623993" y="0"/>
            <a:ext cx="2759287" cy="583565"/>
          </a:xfrm>
          <a:prstGeom prst="rect">
            <a:avLst/>
          </a:prstGeom>
          <a:noFill/>
        </p:spPr>
        <p:txBody>
          <a:bodyPr wrap="square" rtlCol="0">
            <a:spAutoFit/>
          </a:bodyPr>
          <a:lstStyle/>
          <a:p>
            <a:pPr lvl="0" algn="l">
              <a:buClrTx/>
              <a:buSzTx/>
              <a:buFontTx/>
            </a:pPr>
            <a:r>
              <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作文提纲</a:t>
            </a:r>
            <a:endPar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grpSp>
        <p:nvGrpSpPr>
          <p:cNvPr id="11" name="组合 10" title=""/>
          <p:cNvGrpSpPr/>
          <p:nvPr>
            <p:custDataLst>
              <p:tags r:id="rId5"/>
            </p:custDataLst>
          </p:nvPr>
        </p:nvGrpSpPr>
        <p:grpSpPr>
          <a:xfrm>
            <a:off x="683571" y="592363"/>
            <a:ext cx="1199456" cy="74689"/>
            <a:chOff x="0" y="2842590"/>
            <a:chExt cx="7054752" cy="89199"/>
          </a:xfrm>
        </p:grpSpPr>
        <p:sp>
          <p:nvSpPr>
            <p:cNvPr id="12" name="矩形 11"/>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aphicFrame>
        <p:nvGraphicFramePr>
          <p:cNvPr id="3" name="表格 2" title=""/>
          <p:cNvGraphicFramePr>
            <a:graphicFrameLocks noGrp="1"/>
          </p:cNvGraphicFramePr>
          <p:nvPr>
            <p:custDataLst>
              <p:tags r:id="rId10"/>
            </p:custDataLst>
          </p:nvPr>
        </p:nvGraphicFramePr>
        <p:xfrm>
          <a:off x="2912745" y="53446"/>
          <a:ext cx="9144000" cy="6513830"/>
        </p:xfrm>
        <a:graphic>
          <a:graphicData uri="http://schemas.openxmlformats.org/drawingml/2006/table">
            <a:tbl>
              <a:tblPr firstRow="1" bandRow="1">
                <a:tableStyleId>{5C22544A-7EE6-4342-B048-85BDC9FD1C3A}</a:tableStyleId>
              </a:tblPr>
              <a:tblGrid>
                <a:gridCol w="1714500"/>
                <a:gridCol w="2204085"/>
                <a:gridCol w="2939415"/>
                <a:gridCol w="2286000"/>
              </a:tblGrid>
              <a:tr h="666115">
                <a:tc>
                  <a:txBody>
                    <a:bodyPr vert="horz" wrap="square"/>
                    <a:lstStyle/>
                    <a:p>
                      <a:pPr algn="ctr"/>
                      <a:r>
                        <a:rPr lang="zh-CN" altLang="en-US" sz="2400" b="1" smtClean="0">
                          <a:solidFill>
                            <a:srgbClr val="FF0000"/>
                          </a:solidFill>
                        </a:rPr>
                        <a:t>中心论点</a:t>
                      </a:r>
                      <a:endParaRPr lang="zh-CN" altLang="en-US" sz="2400" b="1">
                        <a:solidFill>
                          <a:srgbClr val="FF0000"/>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vert="horz" wrap="square"/>
                    <a:lstStyle/>
                    <a:p>
                      <a:pPr algn="ctr"/>
                      <a:r>
                        <a:rPr lang="zh-CN" altLang="en-US" sz="2400" b="1" smtClean="0">
                          <a:solidFill>
                            <a:srgbClr val="FF0000"/>
                          </a:solidFill>
                        </a:rPr>
                        <a:t>分论点</a:t>
                      </a:r>
                      <a:endParaRPr lang="zh-CN" altLang="en-US" sz="2400" b="1">
                        <a:solidFill>
                          <a:srgbClr val="FF0000"/>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zh-CN" altLang="en-US" sz="2400" b="1" smtClean="0">
                          <a:solidFill>
                            <a:srgbClr val="FF0000"/>
                          </a:solidFill>
                        </a:rPr>
                        <a:t>结论</a:t>
                      </a:r>
                      <a:endParaRPr lang="zh-CN" altLang="en-US" sz="2400" b="1">
                        <a:solidFill>
                          <a:srgbClr val="FF0000"/>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0390">
                <a:tc rowSpan="3">
                  <a:txBody>
                    <a:bodyPr vert="horz" wrap="square"/>
                    <a:lstStyle/>
                    <a:p>
                      <a:pPr algn="l"/>
                      <a:endParaRPr lang="zh-CN" altLang="en-US" sz="2400" b="1" smtClean="0">
                        <a:solidFill>
                          <a:schemeClr val="tx1"/>
                        </a:solidFill>
                      </a:endParaRPr>
                    </a:p>
                    <a:p>
                      <a:pPr algn="l"/>
                      <a:endParaRPr lang="zh-CN" altLang="en-US" sz="2400" b="1" smtClean="0">
                        <a:solidFill>
                          <a:schemeClr val="tx1"/>
                        </a:solidFill>
                      </a:endParaRPr>
                    </a:p>
                    <a:p>
                      <a:pPr algn="l"/>
                      <a:endParaRPr lang="zh-CN" altLang="en-US" sz="2400" b="1" smtClean="0">
                        <a:solidFill>
                          <a:schemeClr val="tx1"/>
                        </a:solidFill>
                      </a:endParaRPr>
                    </a:p>
                    <a:p>
                      <a:pPr algn="l"/>
                      <a:endParaRPr lang="zh-CN" altLang="en-US" sz="2400" b="1" smtClean="0">
                        <a:solidFill>
                          <a:schemeClr val="tx1"/>
                        </a:solidFill>
                      </a:endParaRPr>
                    </a:p>
                    <a:p>
                      <a:pPr algn="l"/>
                      <a:r>
                        <a:rPr lang="zh-CN" altLang="en-US" sz="2400" b="1" smtClean="0">
                          <a:solidFill>
                            <a:schemeClr val="tx1"/>
                          </a:solidFill>
                        </a:rPr>
                        <a:t>主动迎接挑战，主动面对危险，促进自身成长，我们才能发展地更好，行走地更远。</a:t>
                      </a:r>
                      <a:endParaRPr lang="zh-CN" altLang="en-US" sz="2400" b="1" smtClean="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l"/>
                      <a:r>
                        <a:rPr lang="zh-CN" altLang="en-US" sz="2400" b="1" smtClean="0">
                          <a:solidFill>
                            <a:srgbClr val="FF0000"/>
                          </a:solidFill>
                        </a:rPr>
                        <a:t>分论点</a:t>
                      </a:r>
                      <a:r>
                        <a:rPr lang="en-US" altLang="zh-CN" sz="2400" b="1" smtClean="0">
                          <a:solidFill>
                            <a:srgbClr val="FF0000"/>
                          </a:solidFill>
                        </a:rPr>
                        <a:t>1</a:t>
                      </a:r>
                      <a:r>
                        <a:rPr lang="zh-CN" altLang="en-US" sz="2400" b="1" smtClean="0">
                          <a:solidFill>
                            <a:srgbClr val="FF0000"/>
                          </a:solidFill>
                        </a:rPr>
                        <a:t>：</a:t>
                      </a:r>
                      <a:r>
                        <a:rPr lang="zh-CN" altLang="en-US" sz="2400" b="1" smtClean="0">
                          <a:solidFill>
                            <a:schemeClr val="tx1"/>
                          </a:solidFill>
                        </a:rPr>
                        <a:t>在庇护之下，发展会受到限制。</a:t>
                      </a:r>
                      <a:endParaRPr lang="zh-CN" altLang="en-US" sz="2400" b="1" smtClean="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l"/>
                      <a:r>
                        <a:rPr lang="zh-CN" altLang="en-US" sz="2400" b="1" smtClean="0">
                          <a:solidFill>
                            <a:schemeClr val="tx1"/>
                          </a:solidFill>
                        </a:rPr>
                        <a:t>事例：</a:t>
                      </a:r>
                      <a:r>
                        <a:rPr sz="2400" b="1" smtClean="0">
                          <a:solidFill>
                            <a:schemeClr val="tx1"/>
                          </a:solidFill>
                        </a:rPr>
                        <a:t>母鹰在</a:t>
                      </a:r>
                      <a:r>
                        <a:rPr lang="zh-CN" sz="2400" b="1" smtClean="0">
                          <a:solidFill>
                            <a:schemeClr val="tx1"/>
                          </a:solidFill>
                        </a:rPr>
                        <a:t>对待</a:t>
                      </a:r>
                      <a:r>
                        <a:rPr sz="2400" b="1" smtClean="0">
                          <a:solidFill>
                            <a:schemeClr val="tx1"/>
                          </a:solidFill>
                        </a:rPr>
                        <a:t>幼鹰时</a:t>
                      </a:r>
                      <a:r>
                        <a:rPr lang="zh-CN" sz="2400" b="1" smtClean="0">
                          <a:solidFill>
                            <a:schemeClr val="tx1"/>
                          </a:solidFill>
                        </a:rPr>
                        <a:t>的态度</a:t>
                      </a:r>
                      <a:endParaRPr sz="2400" b="1" smtClean="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vert="horz" wrap="square"/>
                    <a:lstStyle/>
                    <a:p>
                      <a:pPr algn="l"/>
                      <a:endParaRPr lang="zh-CN" altLang="en-US" sz="2400" b="1" smtClean="0">
                        <a:solidFill>
                          <a:schemeClr val="tx1"/>
                        </a:solidFill>
                      </a:endParaRPr>
                    </a:p>
                    <a:p>
                      <a:pPr algn="l"/>
                      <a:endParaRPr lang="zh-CN" altLang="en-US" sz="2400" b="1" smtClean="0">
                        <a:solidFill>
                          <a:schemeClr val="tx1"/>
                        </a:solidFill>
                      </a:endParaRPr>
                    </a:p>
                    <a:p>
                      <a:pPr algn="l"/>
                      <a:endParaRPr lang="zh-CN" altLang="en-US" sz="2400" b="1" smtClean="0">
                        <a:solidFill>
                          <a:schemeClr val="tx1"/>
                        </a:solidFill>
                      </a:endParaRPr>
                    </a:p>
                    <a:p>
                      <a:pPr algn="l"/>
                      <a:endParaRPr lang="zh-CN" altLang="en-US" sz="2400" b="1" smtClean="0">
                        <a:solidFill>
                          <a:schemeClr val="tx1"/>
                        </a:solidFill>
                      </a:endParaRPr>
                    </a:p>
                    <a:p>
                      <a:pPr algn="l"/>
                      <a:endParaRPr lang="zh-CN" altLang="en-US" sz="2400" b="1" smtClean="0">
                        <a:solidFill>
                          <a:schemeClr val="tx1"/>
                        </a:solidFill>
                      </a:endParaRPr>
                    </a:p>
                    <a:p>
                      <a:pPr algn="l"/>
                      <a:r>
                        <a:rPr lang="zh-CN" altLang="en-US" sz="2400" b="1" smtClean="0">
                          <a:solidFill>
                            <a:schemeClr val="tx1"/>
                          </a:solidFill>
                        </a:rPr>
                        <a:t>主动迎接挑战，主动面对危险，促进自身成长，我们才能发展地更好，行走地更远。</a:t>
                      </a:r>
                      <a:endParaRPr lang="zh-CN" altLang="en-US" sz="2400" b="1" smtClean="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2845">
                <a:tc v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l"/>
                      <a:r>
                        <a:rPr lang="zh-CN" altLang="en-US" sz="2400" b="1" smtClean="0">
                          <a:solidFill>
                            <a:srgbClr val="FF0000"/>
                          </a:solidFill>
                        </a:rPr>
                        <a:t>分论点</a:t>
                      </a:r>
                      <a:r>
                        <a:rPr lang="en-US" altLang="zh-CN" sz="2400" b="1" smtClean="0">
                          <a:solidFill>
                            <a:srgbClr val="FF0000"/>
                          </a:solidFill>
                        </a:rPr>
                        <a:t>2</a:t>
                      </a:r>
                      <a:r>
                        <a:rPr lang="zh-CN" altLang="en-US" sz="2400" b="1" smtClean="0">
                          <a:solidFill>
                            <a:srgbClr val="FF0000"/>
                          </a:solidFill>
                        </a:rPr>
                        <a:t>：</a:t>
                      </a:r>
                      <a:r>
                        <a:rPr lang="zh-CN" altLang="en-US" sz="2400" b="1" smtClean="0">
                          <a:solidFill>
                            <a:schemeClr val="tx1"/>
                          </a:solidFill>
                        </a:rPr>
                        <a:t>自主面对危险，能够为发展做准备。</a:t>
                      </a:r>
                      <a:endParaRPr lang="zh-CN" altLang="en-US" sz="2400" b="1" smtClean="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l"/>
                      <a:r>
                        <a:rPr lang="zh-CN" altLang="en-US" sz="2400" b="1" smtClean="0">
                          <a:solidFill>
                            <a:schemeClr val="tx1"/>
                          </a:solidFill>
                        </a:rPr>
                        <a:t>事例：</a:t>
                      </a:r>
                      <a:r>
                        <a:rPr lang="zh-CN" altLang="en-US" sz="2000" b="1" smtClean="0">
                          <a:solidFill>
                            <a:srgbClr val="000000"/>
                          </a:solidFill>
                          <a:cs typeface="Times New Roman" panose="02020603050405020304" pitchFamily="18" charset="0"/>
                        </a:rPr>
                        <a:t>我国知名企业华为，在严峻的时代潮流下，积极主动地面对来自世界各国的挑战、打压和风险，不断丰富成长自我，提高自主创新能力，掌握核心技术。</a:t>
                      </a:r>
                      <a:endParaRPr lang="zh-CN" altLang="en-US" sz="2000" b="1" smtClean="0">
                        <a:solidFill>
                          <a:srgbClr val="000000"/>
                        </a:solidFill>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54480">
                <a:tc v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l"/>
                      <a:r>
                        <a:rPr lang="zh-CN" altLang="en-US" sz="2400" b="1" smtClean="0">
                          <a:solidFill>
                            <a:srgbClr val="FF0000"/>
                          </a:solidFill>
                        </a:rPr>
                        <a:t>分论点</a:t>
                      </a:r>
                      <a:r>
                        <a:rPr lang="en-US" altLang="zh-CN" sz="2400" b="1" smtClean="0">
                          <a:solidFill>
                            <a:srgbClr val="FF0000"/>
                          </a:solidFill>
                        </a:rPr>
                        <a:t>3:</a:t>
                      </a:r>
                      <a:r>
                        <a:rPr lang="zh-CN" altLang="en-US" sz="2400" b="1" smtClean="0">
                          <a:solidFill>
                            <a:schemeClr val="tx1"/>
                          </a:solidFill>
                        </a:rPr>
                        <a:t>摆脱庇护，才能够生长出更加坚硬的外壳。</a:t>
                      </a:r>
                      <a:endParaRPr lang="zh-CN" altLang="en-US" sz="2400" b="1" smtClean="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l"/>
                      <a:r>
                        <a:rPr lang="zh-CN" altLang="en-US" sz="2400" b="1" smtClean="0">
                          <a:solidFill>
                            <a:schemeClr val="tx1"/>
                          </a:solidFill>
                        </a:rPr>
                        <a:t>事例</a:t>
                      </a:r>
                      <a:r>
                        <a:rPr lang="en-US" altLang="zh-CN" sz="2400" b="1" smtClean="0">
                          <a:solidFill>
                            <a:schemeClr val="tx1"/>
                          </a:solidFill>
                        </a:rPr>
                        <a:t>1</a:t>
                      </a:r>
                      <a:r>
                        <a:rPr lang="zh-CN" altLang="en-US" sz="2400" b="1" smtClean="0">
                          <a:solidFill>
                            <a:schemeClr val="tx1"/>
                          </a:solidFill>
                        </a:rPr>
                        <a:t>闭关锁国</a:t>
                      </a:r>
                      <a:endParaRPr lang="en-US" altLang="zh-CN" sz="2400" b="1" smtClean="0">
                        <a:solidFill>
                          <a:schemeClr val="tx1"/>
                        </a:solidFill>
                      </a:endParaRPr>
                    </a:p>
                    <a:p>
                      <a:pPr algn="l"/>
                      <a:r>
                        <a:rPr lang="zh-CN" altLang="en-US" sz="2400" b="1" smtClean="0">
                          <a:solidFill>
                            <a:schemeClr val="tx1"/>
                          </a:solidFill>
                        </a:rPr>
                        <a:t>事例</a:t>
                      </a:r>
                      <a:r>
                        <a:rPr lang="en-US" altLang="zh-CN" sz="2400" b="1" smtClean="0">
                          <a:solidFill>
                            <a:schemeClr val="tx1"/>
                          </a:solidFill>
                        </a:rPr>
                        <a:t>2</a:t>
                      </a:r>
                      <a:r>
                        <a:rPr lang="zh-CN" altLang="en-US" sz="2400" b="1" smtClean="0">
                          <a:solidFill>
                            <a:schemeClr val="tx1"/>
                          </a:solidFill>
                        </a:rPr>
                        <a:t>古今对比破茧成蝶</a:t>
                      </a:r>
                      <a:endParaRPr lang="zh-CN" altLang="en-US" sz="2400" b="1" smtClean="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文本框 1" title=""/>
          <p:cNvSpPr txBox="1"/>
          <p:nvPr>
            <p:custDataLst>
              <p:tags r:id="rId11"/>
            </p:custDataLst>
          </p:nvPr>
        </p:nvSpPr>
        <p:spPr>
          <a:xfrm>
            <a:off x="92075" y="2641600"/>
            <a:ext cx="2633980" cy="1568450"/>
          </a:xfrm>
          <a:prstGeom prst="rect">
            <a:avLst/>
          </a:prstGeom>
          <a:noFill/>
        </p:spPr>
        <p:txBody>
          <a:bodyPr wrap="square" rtlCol="0" anchor="t">
            <a:spAutoFit/>
          </a:bodyPr>
          <a:lstStyle/>
          <a:p>
            <a:pPr lvl="0" algn="l">
              <a:buClrTx/>
              <a:buSzTx/>
              <a:buFontTx/>
            </a:pPr>
            <a:r>
              <a:rPr lang="zh-CN" altLang="en-US" sz="32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题目：</a:t>
            </a:r>
            <a:endParaRPr lang="zh-CN" altLang="en-US" sz="32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lvl="0" algn="l">
              <a:buClrTx/>
              <a:buSzTx/>
              <a:buFontTx/>
            </a:pPr>
            <a:r>
              <a:rPr lang="zh-CN" altLang="en-US" sz="32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迎险促成长，发展行更远</a:t>
            </a:r>
            <a:endParaRPr lang="zh-CN" altLang="en-US" sz="32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闪电形 8" title=""/>
          <p:cNvSpPr/>
          <p:nvPr>
            <p:custDataLst>
              <p:tags r:id="rId3"/>
            </p:custDataLst>
          </p:nvPr>
        </p:nvSpPr>
        <p:spPr>
          <a:xfrm>
            <a:off x="92287" y="53340"/>
            <a:ext cx="384387" cy="48006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10" name="文本框 9" title=""/>
          <p:cNvSpPr txBox="1"/>
          <p:nvPr>
            <p:custDataLst>
              <p:tags r:id="rId4"/>
            </p:custDataLst>
          </p:nvPr>
        </p:nvSpPr>
        <p:spPr>
          <a:xfrm>
            <a:off x="623993" y="0"/>
            <a:ext cx="2759287" cy="583565"/>
          </a:xfrm>
          <a:prstGeom prst="rect">
            <a:avLst/>
          </a:prstGeom>
          <a:noFill/>
        </p:spPr>
        <p:txBody>
          <a:bodyPr wrap="square" rtlCol="0">
            <a:spAutoFit/>
          </a:bodyPr>
          <a:lstStyle/>
          <a:p>
            <a:pPr>
              <a:buClrTx/>
              <a:buSzTx/>
              <a:buFontTx/>
            </a:pPr>
            <a:r>
              <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作文范例</a:t>
            </a:r>
            <a:endPar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grpSp>
        <p:nvGrpSpPr>
          <p:cNvPr id="11" name="组合 10" title=""/>
          <p:cNvGrpSpPr/>
          <p:nvPr>
            <p:custDataLst>
              <p:tags r:id="rId5"/>
            </p:custDataLst>
          </p:nvPr>
        </p:nvGrpSpPr>
        <p:grpSpPr>
          <a:xfrm>
            <a:off x="683571" y="592363"/>
            <a:ext cx="1199456" cy="74689"/>
            <a:chOff x="0" y="2842590"/>
            <a:chExt cx="7054752" cy="89199"/>
          </a:xfrm>
        </p:grpSpPr>
        <p:sp>
          <p:nvSpPr>
            <p:cNvPr id="12" name="矩形 11"/>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0" name="文本框 99" title=""/>
          <p:cNvSpPr txBox="1"/>
          <p:nvPr>
            <p:custDataLst>
              <p:tags r:id="rId10"/>
            </p:custDataLst>
          </p:nvPr>
        </p:nvSpPr>
        <p:spPr>
          <a:xfrm>
            <a:off x="476885" y="801370"/>
            <a:ext cx="11545570" cy="5262245"/>
          </a:xfrm>
          <a:prstGeom prst="rect">
            <a:avLst/>
          </a:prstGeom>
          <a:noFill/>
          <a:ln w="9525">
            <a:noFill/>
          </a:ln>
        </p:spPr>
        <p:txBody>
          <a:bodyPr wrap="square">
            <a:spAutoFit/>
          </a:bodyPr>
          <a:lstStyle/>
          <a:p>
            <a:pPr indent="266700" algn="ctr"/>
            <a:r>
              <a:rPr lang="zh-CN" sz="2800" b="1">
                <a:ea typeface="宋体" panose="02010600030101010101" pitchFamily="2" charset="-122"/>
              </a:rPr>
              <a:t>迎险促成长，发展行更远</a:t>
            </a:r>
            <a:endParaRPr lang="zh-CN" sz="2800" b="1">
              <a:ea typeface="宋体" panose="02010600030101010101" pitchFamily="2" charset="-122"/>
            </a:endParaRPr>
          </a:p>
          <a:p>
            <a:pPr indent="266700" algn="l"/>
            <a:r>
              <a:rPr lang="en-US" altLang="zh-CN" sz="2800" b="0">
                <a:ea typeface="宋体" panose="02010600030101010101" pitchFamily="2" charset="-122"/>
              </a:rPr>
              <a:t>    </a:t>
            </a:r>
            <a:r>
              <a:rPr lang="zh-CN" sz="2800" b="0">
                <a:ea typeface="宋体" panose="02010600030101010101" pitchFamily="2" charset="-122"/>
              </a:rPr>
              <a:t>龙虾与寄居蟹在深海中相遇，寄居蟹惊叹于龙虾放弃屈身之硬壳。而龙虾却说：</a:t>
            </a:r>
            <a:r>
              <a:rPr lang="en-US" sz="2800" b="0">
                <a:latin typeface="Times New Roman" panose="02020603050405020304" pitchFamily="18" charset="0"/>
                <a:ea typeface="宋体" panose="02010600030101010101" pitchFamily="2" charset="-122"/>
              </a:rPr>
              <a:t>“</a:t>
            </a:r>
            <a:r>
              <a:rPr lang="zh-CN" sz="2800" b="0">
                <a:ea typeface="宋体" panose="02010600030101010101" pitchFamily="2" charset="-122"/>
              </a:rPr>
              <a:t>脱去旧壳，才可以长出更坚固的外壳。现在面对危险，是为了未来的发展。</a:t>
            </a:r>
            <a:r>
              <a:rPr lang="en-US" sz="2800" b="0">
                <a:latin typeface="Times New Roman" panose="02020603050405020304" pitchFamily="18" charset="0"/>
                <a:ea typeface="宋体" panose="02010600030101010101" pitchFamily="2" charset="-122"/>
              </a:rPr>
              <a:t>”</a:t>
            </a:r>
            <a:r>
              <a:rPr lang="zh-CN" sz="2800" b="0">
                <a:ea typeface="宋体" panose="02010600030101010101" pitchFamily="2" charset="-122"/>
              </a:rPr>
              <a:t>诚然，生活在壳外，我们会在迅猛的时代洪流中面对危险而感到措手不及。但是，我想表达的是：</a:t>
            </a:r>
            <a:r>
              <a:rPr lang="zh-CN" sz="2800" b="0">
                <a:solidFill>
                  <a:srgbClr val="FF0000"/>
                </a:solidFill>
                <a:ea typeface="宋体" panose="02010600030101010101" pitchFamily="2" charset="-122"/>
              </a:rPr>
              <a:t>迎险促成长，发展行更远</a:t>
            </a:r>
            <a:r>
              <a:rPr lang="zh-CN" sz="2800" b="0">
                <a:ea typeface="宋体" panose="02010600030101010101" pitchFamily="2" charset="-122"/>
              </a:rPr>
              <a:t>。
</a:t>
            </a:r>
            <a:endParaRPr lang="zh-CN" sz="2800" b="0">
              <a:ea typeface="宋体" panose="02010600030101010101" pitchFamily="2" charset="-122"/>
            </a:endParaRPr>
          </a:p>
          <a:p>
            <a:pPr indent="266700" algn="l"/>
            <a:r>
              <a:rPr lang="en-US" altLang="zh-CN" sz="2800" b="0">
                <a:ea typeface="宋体" panose="02010600030101010101" pitchFamily="2" charset="-122"/>
              </a:rPr>
              <a:t>    </a:t>
            </a:r>
            <a:r>
              <a:rPr lang="zh-CN" sz="2800" b="0" u="sng">
                <a:ea typeface="宋体" panose="02010600030101010101" pitchFamily="2" charset="-122"/>
              </a:rPr>
              <a:t>在庇护之下，发展会受到限制</a:t>
            </a:r>
            <a:r>
              <a:rPr lang="zh-CN" sz="2800" b="0">
                <a:ea typeface="宋体" panose="02010600030101010101" pitchFamily="2" charset="-122"/>
              </a:rPr>
              <a:t>。</a:t>
            </a:r>
            <a:r>
              <a:rPr lang="zh-CN" sz="2800" b="0" u="sng">
                <a:ea typeface="宋体" panose="02010600030101010101" pitchFamily="2" charset="-122"/>
              </a:rPr>
              <a:t>母鹰在幼鹰羽翼未丰满时，便让其独自觅食生存，幼鹰在幼时便掌握了独立生存的技能。若母鹰护子心切，让幼鹰时时刻刻都待在能够保护它的巢中，即便幼鹰成长出丰满的羽翼，也无法飞翔、捕猎。人也是如此，在庇护之下，生长的是温室之花，不具备应对危险的能力，成长和发展都会受到限制。
</a:t>
            </a:r>
            <a:endParaRPr lang="zh-CN" altLang="en-US" sz="2800" b="0" u="sng">
              <a:ea typeface="宋体" panose="02010600030101010101" pitchFamily="2" charset="-122"/>
            </a:endParaRPr>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闪电形 8" title=""/>
          <p:cNvSpPr/>
          <p:nvPr>
            <p:custDataLst>
              <p:tags r:id="rId3"/>
            </p:custDataLst>
          </p:nvPr>
        </p:nvSpPr>
        <p:spPr>
          <a:xfrm>
            <a:off x="92287" y="53340"/>
            <a:ext cx="384387" cy="48006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10" name="文本框 9" title=""/>
          <p:cNvSpPr txBox="1"/>
          <p:nvPr>
            <p:custDataLst>
              <p:tags r:id="rId4"/>
            </p:custDataLst>
          </p:nvPr>
        </p:nvSpPr>
        <p:spPr>
          <a:xfrm>
            <a:off x="623993" y="0"/>
            <a:ext cx="2759287" cy="583565"/>
          </a:xfrm>
          <a:prstGeom prst="rect">
            <a:avLst/>
          </a:prstGeom>
          <a:noFill/>
        </p:spPr>
        <p:txBody>
          <a:bodyPr wrap="square" rtlCol="0">
            <a:spAutoFit/>
          </a:bodyPr>
          <a:lstStyle/>
          <a:p>
            <a:pPr>
              <a:buClrTx/>
              <a:buSzTx/>
              <a:buFontTx/>
            </a:pPr>
            <a:r>
              <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作文范例</a:t>
            </a:r>
            <a:endPar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grpSp>
        <p:nvGrpSpPr>
          <p:cNvPr id="11" name="组合 10" title=""/>
          <p:cNvGrpSpPr/>
          <p:nvPr>
            <p:custDataLst>
              <p:tags r:id="rId5"/>
            </p:custDataLst>
          </p:nvPr>
        </p:nvGrpSpPr>
        <p:grpSpPr>
          <a:xfrm>
            <a:off x="683571" y="592363"/>
            <a:ext cx="1199456" cy="74689"/>
            <a:chOff x="0" y="2842590"/>
            <a:chExt cx="7054752" cy="89199"/>
          </a:xfrm>
        </p:grpSpPr>
        <p:sp>
          <p:nvSpPr>
            <p:cNvPr id="12" name="矩形 11"/>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0" name="文本框 99" title=""/>
          <p:cNvSpPr txBox="1"/>
          <p:nvPr>
            <p:custDataLst>
              <p:tags r:id="rId10"/>
            </p:custDataLst>
          </p:nvPr>
        </p:nvSpPr>
        <p:spPr>
          <a:xfrm>
            <a:off x="476885" y="801370"/>
            <a:ext cx="11545570" cy="4831080"/>
          </a:xfrm>
          <a:prstGeom prst="rect">
            <a:avLst/>
          </a:prstGeom>
          <a:noFill/>
          <a:ln w="9525">
            <a:noFill/>
          </a:ln>
        </p:spPr>
        <p:txBody>
          <a:bodyPr wrap="square">
            <a:spAutoFit/>
          </a:bodyPr>
          <a:lstStyle/>
          <a:p>
            <a:pPr indent="266700" algn="l"/>
            <a:endParaRPr lang="zh-CN" sz="2800" b="0">
              <a:ea typeface="宋体" panose="02010600030101010101" pitchFamily="2" charset="-122"/>
            </a:endParaRPr>
          </a:p>
          <a:p>
            <a:pPr indent="266700" algn="l"/>
            <a:r>
              <a:rPr lang="en-US" altLang="zh-CN" sz="2800" b="0">
                <a:ea typeface="宋体" panose="02010600030101010101" pitchFamily="2" charset="-122"/>
              </a:rPr>
              <a:t> </a:t>
            </a:r>
            <a:r>
              <a:rPr sz="2800" b="0">
                <a:solidFill>
                  <a:srgbClr val="FF0000"/>
                </a:solidFill>
                <a:ea typeface="宋体" panose="02010600030101010101" pitchFamily="2" charset="-122"/>
              </a:rPr>
              <a:t>自主面对危险，能够为发展做准备。</a:t>
            </a:r>
            <a:r>
              <a:rPr sz="2800" b="0">
                <a:ea typeface="宋体" panose="02010600030101010101" pitchFamily="2" charset="-122"/>
              </a:rPr>
              <a:t>海明威曾有一句名言：“鸡蛋从外部打破是食物，从内部打破是生命。人来自外部的力量是压力，内在的迸发是成长。”在当今时代环境下，</a:t>
            </a:r>
            <a:r>
              <a:rPr sz="2800" b="0">
                <a:solidFill>
                  <a:srgbClr val="FF0000"/>
                </a:solidFill>
                <a:ea typeface="宋体" panose="02010600030101010101" pitchFamily="2" charset="-122"/>
              </a:rPr>
              <a:t>我们更应自主面对危险，主动成长，不断提升自我，为将来更好的发展做准备。</a:t>
            </a:r>
            <a:endParaRPr sz="2800" b="0">
              <a:ea typeface="宋体" panose="02010600030101010101" pitchFamily="2" charset="-122"/>
            </a:endParaRPr>
          </a:p>
          <a:p>
            <a:pPr indent="266700" algn="l"/>
            <a:endParaRPr sz="2800" b="0">
              <a:ea typeface="宋体" panose="02010600030101010101" pitchFamily="2" charset="-122"/>
            </a:endParaRPr>
          </a:p>
          <a:p>
            <a:pPr indent="266700" algn="l"/>
            <a:r>
              <a:rPr sz="2800" b="0">
                <a:ea typeface="宋体" panose="02010600030101010101" pitchFamily="2" charset="-122"/>
              </a:rPr>
              <a:t>企业也是如此。我国知名企业华为，在严峻的时代潮流下，积极主动地面对来自世界各国的挑战、打压和风险，不断丰富成长自我，提高自主创新能力，掌握核心技术。这也是在为企业的良性发展做准备，为企业的未来做准备。</a:t>
            </a:r>
            <a:r>
              <a:rPr sz="2800" b="0">
                <a:solidFill>
                  <a:srgbClr val="FF0000"/>
                </a:solidFill>
                <a:ea typeface="宋体" panose="02010600030101010101" pitchFamily="2" charset="-122"/>
              </a:rPr>
              <a:t>自主地面对危险，能够为自身的发展做好应对的准备，只有成长的更加强大，我们才能够行走地更远。</a:t>
            </a:r>
            <a:endParaRPr sz="2800" b="0">
              <a:solidFill>
                <a:srgbClr val="FF0000"/>
              </a:solidFill>
              <a:ea typeface="宋体" panose="02010600030101010101" pitchFamily="2" charset="-122"/>
            </a:endParaRP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闪电形 8" title=""/>
          <p:cNvSpPr/>
          <p:nvPr>
            <p:custDataLst>
              <p:tags r:id="rId3"/>
            </p:custDataLst>
          </p:nvPr>
        </p:nvSpPr>
        <p:spPr>
          <a:xfrm>
            <a:off x="92287" y="53340"/>
            <a:ext cx="384387" cy="48006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10" name="文本框 9" title=""/>
          <p:cNvSpPr txBox="1"/>
          <p:nvPr>
            <p:custDataLst>
              <p:tags r:id="rId4"/>
            </p:custDataLst>
          </p:nvPr>
        </p:nvSpPr>
        <p:spPr>
          <a:xfrm>
            <a:off x="623993" y="0"/>
            <a:ext cx="2759287" cy="583565"/>
          </a:xfrm>
          <a:prstGeom prst="rect">
            <a:avLst/>
          </a:prstGeom>
          <a:noFill/>
        </p:spPr>
        <p:txBody>
          <a:bodyPr wrap="square" rtlCol="0">
            <a:spAutoFit/>
          </a:bodyPr>
          <a:lstStyle/>
          <a:p>
            <a:pPr>
              <a:buClrTx/>
              <a:buSzTx/>
              <a:buFontTx/>
            </a:pPr>
            <a:r>
              <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作文范例</a:t>
            </a:r>
            <a:endPar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grpSp>
        <p:nvGrpSpPr>
          <p:cNvPr id="11" name="组合 10" title=""/>
          <p:cNvGrpSpPr/>
          <p:nvPr>
            <p:custDataLst>
              <p:tags r:id="rId5"/>
            </p:custDataLst>
          </p:nvPr>
        </p:nvGrpSpPr>
        <p:grpSpPr>
          <a:xfrm>
            <a:off x="683571" y="592363"/>
            <a:ext cx="1199456" cy="74689"/>
            <a:chOff x="0" y="2842590"/>
            <a:chExt cx="7054752" cy="89199"/>
          </a:xfrm>
        </p:grpSpPr>
        <p:sp>
          <p:nvSpPr>
            <p:cNvPr id="12" name="矩形 11"/>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0" name="文本框 99" title=""/>
          <p:cNvSpPr txBox="1"/>
          <p:nvPr>
            <p:custDataLst>
              <p:tags r:id="rId10"/>
            </p:custDataLst>
          </p:nvPr>
        </p:nvSpPr>
        <p:spPr>
          <a:xfrm>
            <a:off x="476885" y="801370"/>
            <a:ext cx="11545570" cy="4523105"/>
          </a:xfrm>
          <a:prstGeom prst="rect">
            <a:avLst/>
          </a:prstGeom>
          <a:noFill/>
          <a:ln w="9525">
            <a:noFill/>
          </a:ln>
        </p:spPr>
        <p:txBody>
          <a:bodyPr wrap="square">
            <a:spAutoFit/>
          </a:bodyPr>
          <a:lstStyle/>
          <a:p>
            <a:pPr indent="266700" algn="l"/>
            <a:endParaRPr lang="zh-CN" sz="3200" b="0">
              <a:ea typeface="宋体" panose="02010600030101010101" pitchFamily="2" charset="-122"/>
            </a:endParaRPr>
          </a:p>
          <a:p>
            <a:pPr indent="266700" algn="l"/>
            <a:r>
              <a:rPr lang="en-US" altLang="zh-CN" sz="3200" b="0">
                <a:solidFill>
                  <a:srgbClr val="FF0000"/>
                </a:solidFill>
                <a:ea typeface="宋体" panose="02010600030101010101" pitchFamily="2" charset="-122"/>
              </a:rPr>
              <a:t> </a:t>
            </a:r>
            <a:r>
              <a:rPr sz="3200" b="0">
                <a:solidFill>
                  <a:srgbClr val="FF0000"/>
                </a:solidFill>
                <a:ea typeface="宋体" panose="02010600030101010101" pitchFamily="2" charset="-122"/>
              </a:rPr>
              <a:t>摆脱庇护，才能够生长出更加坚硬的外壳。</a:t>
            </a:r>
            <a:r>
              <a:rPr sz="3200" b="0">
                <a:ea typeface="宋体" panose="02010600030101010101" pitchFamily="2" charset="-122"/>
              </a:rPr>
              <a:t>曾经的中国也蜷缩在貌似坚硬的外壳之下——闭关锁国，但结果却是落后于西方发达国家。而如今，我们的祖国既富饶又强大。这都离不开我们坚持改革开放的基本国策，我们努力发展，摆脱套在身上的“壳”，不断迎接危险，不断成长。在成长的过程中，发展才能愈发顺利，人民才会愈发幸福，国家才会更加强盛。若如今我们仍封闭固守，躲在庇护外壳之下，我们必定会被时代遗弃。</a:t>
            </a:r>
            <a:r>
              <a:rPr sz="3200" b="0">
                <a:solidFill>
                  <a:srgbClr val="FF0000"/>
                </a:solidFill>
                <a:ea typeface="宋体" panose="02010600030101010101" pitchFamily="2" charset="-122"/>
              </a:rPr>
              <a:t>摆脱庇护，才能让我们的发展行走地更远。</a:t>
            </a:r>
            <a:endParaRPr sz="3200" b="0">
              <a:solidFill>
                <a:srgbClr val="FF0000"/>
              </a:solidFill>
              <a:ea typeface="宋体" panose="02010600030101010101" pitchFamily="2" charset="-122"/>
            </a:endParaRPr>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闪电形 8" title=""/>
          <p:cNvSpPr/>
          <p:nvPr>
            <p:custDataLst>
              <p:tags r:id="rId3"/>
            </p:custDataLst>
          </p:nvPr>
        </p:nvSpPr>
        <p:spPr>
          <a:xfrm>
            <a:off x="92287" y="53340"/>
            <a:ext cx="384387" cy="48006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10" name="文本框 9" title=""/>
          <p:cNvSpPr txBox="1"/>
          <p:nvPr>
            <p:custDataLst>
              <p:tags r:id="rId4"/>
            </p:custDataLst>
          </p:nvPr>
        </p:nvSpPr>
        <p:spPr>
          <a:xfrm>
            <a:off x="623993" y="0"/>
            <a:ext cx="2759287" cy="583565"/>
          </a:xfrm>
          <a:prstGeom prst="rect">
            <a:avLst/>
          </a:prstGeom>
          <a:noFill/>
        </p:spPr>
        <p:txBody>
          <a:bodyPr wrap="square" rtlCol="0">
            <a:spAutoFit/>
          </a:bodyPr>
          <a:lstStyle/>
          <a:p>
            <a:pPr>
              <a:buClrTx/>
              <a:buSzTx/>
              <a:buFontTx/>
            </a:pPr>
            <a:r>
              <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作文范例</a:t>
            </a:r>
            <a:endParaRPr lang="zh-CN" altLang="en-US" sz="3200" b="1">
              <a:solidFill>
                <a:schemeClr val="accent4">
                  <a:lumMod val="75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grpSp>
        <p:nvGrpSpPr>
          <p:cNvPr id="11" name="组合 10" title=""/>
          <p:cNvGrpSpPr/>
          <p:nvPr>
            <p:custDataLst>
              <p:tags r:id="rId5"/>
            </p:custDataLst>
          </p:nvPr>
        </p:nvGrpSpPr>
        <p:grpSpPr>
          <a:xfrm>
            <a:off x="683571" y="592363"/>
            <a:ext cx="1199456" cy="74689"/>
            <a:chOff x="0" y="2842590"/>
            <a:chExt cx="7054752" cy="89199"/>
          </a:xfrm>
        </p:grpSpPr>
        <p:sp>
          <p:nvSpPr>
            <p:cNvPr id="12" name="矩形 11"/>
            <p:cNvSpPr/>
            <p:nvPr>
              <p:custDataLst>
                <p:tags r:id="rId6"/>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custDataLst>
                <p:tags r:id="rId7"/>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custDataLst>
                <p:tags r:id="rId8"/>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custDataLst>
                <p:tags r:id="rId9"/>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0" name="文本框 99" title=""/>
          <p:cNvSpPr txBox="1"/>
          <p:nvPr>
            <p:custDataLst>
              <p:tags r:id="rId10"/>
            </p:custDataLst>
          </p:nvPr>
        </p:nvSpPr>
        <p:spPr>
          <a:xfrm>
            <a:off x="476885" y="801370"/>
            <a:ext cx="11545570" cy="4523105"/>
          </a:xfrm>
          <a:prstGeom prst="rect">
            <a:avLst/>
          </a:prstGeom>
          <a:noFill/>
          <a:ln w="9525">
            <a:noFill/>
          </a:ln>
        </p:spPr>
        <p:txBody>
          <a:bodyPr wrap="square">
            <a:spAutoFit/>
          </a:bodyPr>
          <a:lstStyle/>
          <a:p>
            <a:pPr indent="266700" algn="l"/>
            <a:endParaRPr lang="zh-CN" sz="3200" b="0">
              <a:ea typeface="宋体" panose="02010600030101010101" pitchFamily="2" charset="-122"/>
            </a:endParaRPr>
          </a:p>
          <a:p>
            <a:pPr indent="266700" algn="l"/>
            <a:r>
              <a:rPr sz="3200" b="0">
                <a:ea typeface="宋体" panose="02010600030101010101" pitchFamily="2" charset="-122"/>
              </a:rPr>
              <a:t>剪开的蚕蛹里飞出来的不是蝴蝶，打碎的蛋壳里孵化出的也不是雏鸡。在蚕蛹里挣扎便是成长的代价，一味追求被庇护就无力面对未来之险，如果想要展翅高飞就必须要靠我们自己。</a:t>
            </a:r>
            <a:r>
              <a:rPr sz="3200" b="0">
                <a:solidFill>
                  <a:srgbClr val="FF0000"/>
                </a:solidFill>
                <a:ea typeface="宋体" panose="02010600030101010101" pitchFamily="2" charset="-122"/>
              </a:rPr>
              <a:t>只有我们自身不断接受挑战，充实自己，让自己面对未来更加充满底气，才会有更好发展。</a:t>
            </a:r>
            <a:endParaRPr sz="3200" b="0">
              <a:solidFill>
                <a:srgbClr val="FF0000"/>
              </a:solidFill>
              <a:ea typeface="宋体" panose="02010600030101010101" pitchFamily="2" charset="-122"/>
            </a:endParaRPr>
          </a:p>
          <a:p>
            <a:pPr indent="266700" algn="l"/>
            <a:endParaRPr sz="3200" b="0">
              <a:ea typeface="宋体" panose="02010600030101010101" pitchFamily="2" charset="-122"/>
            </a:endParaRPr>
          </a:p>
          <a:p>
            <a:pPr indent="266700" algn="l"/>
            <a:r>
              <a:rPr sz="3200" b="0">
                <a:solidFill>
                  <a:srgbClr val="FF0000"/>
                </a:solidFill>
                <a:ea typeface="宋体" panose="02010600030101010101" pitchFamily="2" charset="-122"/>
              </a:rPr>
              <a:t>主动迎接挑战，主动面对危险，促进自身成长，我们才能发展地更好，行走地更远。</a:t>
            </a:r>
            <a:endParaRPr sz="3200" b="0">
              <a:solidFill>
                <a:srgbClr val="FF0000"/>
              </a:solidFill>
              <a:ea typeface="宋体" panose="02010600030101010101" pitchFamily="2"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9" name="图片 8" title=""/>
          <p:cNvPicPr>
            <a:picLocks noChangeAspect="1"/>
          </p:cNvPicPr>
          <p:nvPr>
            <p:custDataLst>
              <p:tags r:id="rId5"/>
            </p:custDataLst>
          </p:nvPr>
        </p:nvPicPr>
        <p:blipFill>
          <a:blip r:embed="rId4"/>
          <a:stretch>
            <a:fillRect/>
          </a:stretch>
        </p:blipFill>
        <p:spPr>
          <a:xfrm flipH="1">
            <a:off x="11059795" y="84455"/>
            <a:ext cx="1029970" cy="1017905"/>
          </a:xfrm>
          <a:prstGeom prst="rect">
            <a:avLst/>
          </a:prstGeom>
        </p:spPr>
      </p:pic>
      <p:pic>
        <p:nvPicPr>
          <p:cNvPr id="10" name="图片 9" title=""/>
          <p:cNvPicPr>
            <a:picLocks noChangeAspect="1"/>
          </p:cNvPicPr>
          <p:nvPr>
            <p:custDataLst>
              <p:tags r:id="rId6"/>
            </p:custDataLst>
          </p:nvPr>
        </p:nvPicPr>
        <p:blipFill>
          <a:blip r:embed="rId4"/>
          <a:stretch>
            <a:fillRect/>
          </a:stretch>
        </p:blipFill>
        <p:spPr>
          <a:xfrm flipV="1">
            <a:off x="81915" y="5746115"/>
            <a:ext cx="1029970" cy="1017905"/>
          </a:xfrm>
          <a:prstGeom prst="rect">
            <a:avLst/>
          </a:prstGeom>
        </p:spPr>
      </p:pic>
      <p:pic>
        <p:nvPicPr>
          <p:cNvPr id="2" name="图片 1" title=""/>
          <p:cNvPicPr>
            <a:picLocks noChangeAspect="1"/>
          </p:cNvPicPr>
          <p:nvPr>
            <p:custDataLst>
              <p:tags r:id="rId7"/>
            </p:custDataLst>
          </p:nvPr>
        </p:nvPicPr>
        <p:blipFill>
          <a:blip r:embed="rId4"/>
          <a:stretch>
            <a:fillRect/>
          </a:stretch>
        </p:blipFill>
        <p:spPr>
          <a:xfrm>
            <a:off x="81915" y="84455"/>
            <a:ext cx="1029970" cy="1017905"/>
          </a:xfrm>
          <a:prstGeom prst="rect">
            <a:avLst/>
          </a:prstGeom>
        </p:spPr>
      </p:pic>
      <p:pic>
        <p:nvPicPr>
          <p:cNvPr id="3" name="图片 2" title=""/>
          <p:cNvPicPr>
            <a:picLocks noChangeAspect="1"/>
          </p:cNvPicPr>
          <p:nvPr>
            <p:custDataLst>
              <p:tags r:id="rId8"/>
            </p:custDataLst>
          </p:nvPr>
        </p:nvPicPr>
        <p:blipFill>
          <a:blip r:embed="rId4"/>
          <a:stretch>
            <a:fillRect/>
          </a:stretch>
        </p:blipFill>
        <p:spPr>
          <a:xfrm flipH="1" flipV="1">
            <a:off x="11059795" y="5746115"/>
            <a:ext cx="1029970" cy="1017905"/>
          </a:xfrm>
          <a:prstGeom prst="rect">
            <a:avLst/>
          </a:prstGeom>
        </p:spPr>
      </p:pic>
      <p:sp>
        <p:nvSpPr>
          <p:cNvPr id="37" name="矩形 38" title=""/>
          <p:cNvSpPr/>
          <p:nvPr>
            <p:custDataLst>
              <p:tags r:id="rId9"/>
            </p:custDataLst>
          </p:nvPr>
        </p:nvSpPr>
        <p:spPr>
          <a:xfrm>
            <a:off x="528743" y="394969"/>
            <a:ext cx="1918124" cy="396875"/>
          </a:xfrm>
          <a:prstGeom prst="rect">
            <a:avLst/>
          </a:prstGeom>
          <a:solidFill>
            <a:srgbClr val="4E4856"/>
          </a:solidFill>
          <a:ln w="12700">
            <a:noFill/>
          </a:ln>
        </p:spPr>
        <p:txBody>
          <a:bodyPr anchor="ctr"/>
          <a:lstStyle/>
          <a:p>
            <a:pPr lvl="0" algn="ctr">
              <a:lnSpc>
                <a:spcPct val="100000"/>
              </a:lnSpc>
            </a:pPr>
            <a:r>
              <a:rPr lang="zh-CN" altLang="en-US" sz="2400" b="1">
                <a:solidFill>
                  <a:srgbClr val="FFFFFF"/>
                </a:solidFill>
                <a:latin typeface="微软雅黑" panose="020b0503020204020204" charset="-122"/>
                <a:ea typeface="微软雅黑"/>
                <a:sym typeface="宋体" panose="02010600030101010101" pitchFamily="2" charset="-122"/>
              </a:rPr>
              <a:t>课标解读</a:t>
            </a:r>
            <a:endParaRPr lang="zh-CN" altLang="en-US" sz="2400" b="1">
              <a:solidFill>
                <a:srgbClr val="FFFFFF"/>
              </a:solidFill>
              <a:latin typeface="微软雅黑" panose="020b0503020204020204" charset="-122"/>
              <a:ea typeface="微软雅黑"/>
              <a:sym typeface="宋体" panose="02010600030101010101" pitchFamily="2" charset="-122"/>
            </a:endParaRPr>
          </a:p>
        </p:txBody>
      </p:sp>
      <p:sp>
        <p:nvSpPr>
          <p:cNvPr id="6" name="文本框 5" title=""/>
          <p:cNvSpPr txBox="1"/>
          <p:nvPr>
            <p:custDataLst>
              <p:tags r:id="rId10"/>
            </p:custDataLst>
          </p:nvPr>
        </p:nvSpPr>
        <p:spPr>
          <a:xfrm>
            <a:off x="528743" y="1166585"/>
            <a:ext cx="11191148" cy="4515660"/>
          </a:xfrm>
          <a:prstGeom prst="rect">
            <a:avLst/>
          </a:prstGeom>
          <a:noFill/>
        </p:spPr>
        <p:txBody>
          <a:bodyPr wrap="square" rtlCol="0">
            <a:spAutoFit/>
          </a:bodyPr>
          <a:lstStyle/>
          <a:p>
            <a:pPr algn="just">
              <a:lnSpc>
                <a:spcPct val="150000"/>
              </a:lnSpc>
            </a:pPr>
            <a:r>
              <a:rPr lang="zh-CN" altLang="zh-CN" sz="2800" b="1" spc="25">
                <a:solidFill>
                  <a:srgbClr val="333333"/>
                </a:solidFill>
                <a:effectLst/>
                <a:latin typeface="宋体" panose="02010600030101010101" pitchFamily="2" charset="-122"/>
                <a:ea typeface="宋体" panose="02010600030101010101" pitchFamily="2" charset="-122"/>
                <a:cs typeface="宋体" panose="02010600030101010101" pitchFamily="2" charset="-122"/>
              </a:rPr>
              <a:t>“审题”四个等级：</a:t>
            </a:r>
            <a:endParaRPr lang="zh-CN" altLang="zh-CN" sz="280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zh-CN" sz="28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一等为“</a:t>
            </a:r>
            <a:r>
              <a:rPr lang="zh-CN" altLang="zh-CN" sz="2800" spc="25">
                <a:solidFill>
                  <a:srgbClr val="FF0000"/>
                </a:solidFill>
                <a:effectLst/>
                <a:highlight>
                  <a:srgbClr val="FFFF00"/>
                </a:highlight>
                <a:latin typeface="宋体" panose="02010600030101010101" pitchFamily="2" charset="-122"/>
                <a:ea typeface="楷体" panose="02010609060101010101" pitchFamily="49" charset="-122"/>
                <a:cs typeface="宋体" panose="02010600030101010101" pitchFamily="2" charset="-122"/>
              </a:rPr>
              <a:t>切合题意</a:t>
            </a:r>
            <a:r>
              <a:rPr lang="zh-CN" altLang="zh-CN" sz="28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”，指审题准确、深刻、独到；</a:t>
            </a:r>
            <a:endParaRPr lang="zh-CN" altLang="zh-CN" sz="280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zh-CN" sz="28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二等为“</a:t>
            </a:r>
            <a:r>
              <a:rPr lang="zh-CN" altLang="zh-CN" sz="2800" spc="25">
                <a:solidFill>
                  <a:srgbClr val="FF0000"/>
                </a:solidFill>
                <a:highlight>
                  <a:srgbClr val="FFFF00"/>
                </a:highlight>
                <a:latin typeface="宋体" panose="02010600030101010101" pitchFamily="2" charset="-122"/>
                <a:ea typeface="楷体" panose="02010609060101010101" pitchFamily="49" charset="-122"/>
              </a:rPr>
              <a:t>符合题意</a:t>
            </a:r>
            <a:r>
              <a:rPr lang="zh-CN" altLang="zh-CN" sz="28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”，指审题准确，在命题要求范围内，但个性色彩不鲜明；</a:t>
            </a:r>
            <a:endParaRPr lang="zh-CN" altLang="zh-CN" sz="280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zh-CN" sz="28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三等为“</a:t>
            </a:r>
            <a:r>
              <a:rPr lang="zh-CN" altLang="zh-CN" sz="2800" spc="25">
                <a:solidFill>
                  <a:srgbClr val="FF0000"/>
                </a:solidFill>
                <a:highlight>
                  <a:srgbClr val="FFFF00"/>
                </a:highlight>
                <a:latin typeface="宋体" panose="02010600030101010101" pitchFamily="2" charset="-122"/>
                <a:ea typeface="楷体" panose="02010609060101010101" pitchFamily="49" charset="-122"/>
              </a:rPr>
              <a:t>基本符合题意</a:t>
            </a:r>
            <a:r>
              <a:rPr lang="zh-CN" altLang="zh-CN" sz="28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”，指审题大体准确，中心基本明确，但论述或叙述时有游离中心的现象；</a:t>
            </a:r>
            <a:endParaRPr lang="zh-CN" altLang="zh-CN" sz="280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zh-CN" sz="28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四等为“</a:t>
            </a:r>
            <a:r>
              <a:rPr lang="zh-CN" altLang="zh-CN" sz="2800" spc="25">
                <a:solidFill>
                  <a:srgbClr val="FF0000"/>
                </a:solidFill>
                <a:highlight>
                  <a:srgbClr val="FFFF00"/>
                </a:highlight>
                <a:latin typeface="宋体" panose="02010600030101010101" pitchFamily="2" charset="-122"/>
                <a:ea typeface="楷体" panose="02010609060101010101" pitchFamily="49" charset="-122"/>
              </a:rPr>
              <a:t>偏离题意</a:t>
            </a:r>
            <a:r>
              <a:rPr lang="zh-CN" altLang="zh-CN" sz="28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”，指完全脱离题意、指向、范围和要求。</a:t>
            </a:r>
            <a:endParaRPr lang="zh-CN" altLang="zh-CN" sz="280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矩形 38" title=""/>
          <p:cNvSpPr/>
          <p:nvPr>
            <p:custDataLst>
              <p:tags r:id="rId11"/>
            </p:custDataLst>
          </p:nvPr>
        </p:nvSpPr>
        <p:spPr>
          <a:xfrm>
            <a:off x="528743" y="394969"/>
            <a:ext cx="2611064" cy="396875"/>
          </a:xfrm>
          <a:prstGeom prst="rect">
            <a:avLst/>
          </a:prstGeom>
          <a:solidFill>
            <a:srgbClr val="4E4856"/>
          </a:solidFill>
          <a:ln w="12700">
            <a:noFill/>
          </a:ln>
        </p:spPr>
        <p:txBody>
          <a:bodyPr anchor="ctr"/>
          <a:lstStyle/>
          <a:p>
            <a:pPr lvl="0" algn="ctr">
              <a:lnSpc>
                <a:spcPct val="100000"/>
              </a:lnSpc>
            </a:pPr>
            <a:r>
              <a:rPr lang="zh-CN" altLang="en-US" sz="2400" b="1">
                <a:solidFill>
                  <a:srgbClr val="FFFFFF"/>
                </a:solidFill>
                <a:latin typeface="微软雅黑" panose="020b0503020204020204" charset="-122"/>
                <a:ea typeface="微软雅黑"/>
                <a:sym typeface="宋体" panose="02010600030101010101" pitchFamily="2" charset="-122"/>
              </a:rPr>
              <a:t>任务情境与解读</a:t>
            </a:r>
            <a:endParaRPr lang="zh-CN" altLang="en-US" sz="2400" b="1">
              <a:solidFill>
                <a:srgbClr val="FFFFFF"/>
              </a:solidFill>
              <a:latin typeface="微软雅黑" panose="020b0503020204020204" charset="-122"/>
              <a:ea typeface="微软雅黑"/>
              <a:sym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9" name="图片 8" title=""/>
          <p:cNvPicPr>
            <a:picLocks noChangeAspect="1"/>
          </p:cNvPicPr>
          <p:nvPr>
            <p:custDataLst>
              <p:tags r:id="rId5"/>
            </p:custDataLst>
          </p:nvPr>
        </p:nvPicPr>
        <p:blipFill>
          <a:blip r:embed="rId4"/>
          <a:stretch>
            <a:fillRect/>
          </a:stretch>
        </p:blipFill>
        <p:spPr>
          <a:xfrm flipH="1">
            <a:off x="11059795" y="84455"/>
            <a:ext cx="1029970" cy="1017905"/>
          </a:xfrm>
          <a:prstGeom prst="rect">
            <a:avLst/>
          </a:prstGeom>
        </p:spPr>
      </p:pic>
      <p:pic>
        <p:nvPicPr>
          <p:cNvPr id="10" name="图片 9" title=""/>
          <p:cNvPicPr>
            <a:picLocks noChangeAspect="1"/>
          </p:cNvPicPr>
          <p:nvPr>
            <p:custDataLst>
              <p:tags r:id="rId6"/>
            </p:custDataLst>
          </p:nvPr>
        </p:nvPicPr>
        <p:blipFill>
          <a:blip r:embed="rId4"/>
          <a:stretch>
            <a:fillRect/>
          </a:stretch>
        </p:blipFill>
        <p:spPr>
          <a:xfrm flipV="1">
            <a:off x="81915" y="5746115"/>
            <a:ext cx="1029970" cy="1017905"/>
          </a:xfrm>
          <a:prstGeom prst="rect">
            <a:avLst/>
          </a:prstGeom>
        </p:spPr>
      </p:pic>
      <p:pic>
        <p:nvPicPr>
          <p:cNvPr id="2" name="图片 1" title=""/>
          <p:cNvPicPr>
            <a:picLocks noChangeAspect="1"/>
          </p:cNvPicPr>
          <p:nvPr>
            <p:custDataLst>
              <p:tags r:id="rId7"/>
            </p:custDataLst>
          </p:nvPr>
        </p:nvPicPr>
        <p:blipFill>
          <a:blip r:embed="rId4"/>
          <a:stretch>
            <a:fillRect/>
          </a:stretch>
        </p:blipFill>
        <p:spPr>
          <a:xfrm>
            <a:off x="81915" y="84455"/>
            <a:ext cx="1029970" cy="1017905"/>
          </a:xfrm>
          <a:prstGeom prst="rect">
            <a:avLst/>
          </a:prstGeom>
        </p:spPr>
      </p:pic>
      <p:pic>
        <p:nvPicPr>
          <p:cNvPr id="3" name="图片 2" title=""/>
          <p:cNvPicPr>
            <a:picLocks noChangeAspect="1"/>
          </p:cNvPicPr>
          <p:nvPr>
            <p:custDataLst>
              <p:tags r:id="rId8"/>
            </p:custDataLst>
          </p:nvPr>
        </p:nvPicPr>
        <p:blipFill>
          <a:blip r:embed="rId4"/>
          <a:stretch>
            <a:fillRect/>
          </a:stretch>
        </p:blipFill>
        <p:spPr>
          <a:xfrm flipH="1" flipV="1">
            <a:off x="11059795" y="5746115"/>
            <a:ext cx="1029970" cy="1017905"/>
          </a:xfrm>
          <a:prstGeom prst="rect">
            <a:avLst/>
          </a:prstGeom>
        </p:spPr>
      </p:pic>
      <p:sp>
        <p:nvSpPr>
          <p:cNvPr id="37" name="矩形 38" title=""/>
          <p:cNvSpPr/>
          <p:nvPr>
            <p:custDataLst>
              <p:tags r:id="rId9"/>
            </p:custDataLst>
          </p:nvPr>
        </p:nvSpPr>
        <p:spPr>
          <a:xfrm>
            <a:off x="528743" y="394969"/>
            <a:ext cx="1918124" cy="396875"/>
          </a:xfrm>
          <a:prstGeom prst="rect">
            <a:avLst/>
          </a:prstGeom>
          <a:solidFill>
            <a:srgbClr val="4E4856"/>
          </a:solidFill>
          <a:ln w="12700">
            <a:noFill/>
          </a:ln>
        </p:spPr>
        <p:txBody>
          <a:bodyPr anchor="ctr"/>
          <a:lstStyle/>
          <a:p>
            <a:pPr lvl="0" algn="ctr">
              <a:lnSpc>
                <a:spcPct val="100000"/>
              </a:lnSpc>
            </a:pPr>
            <a:r>
              <a:rPr lang="zh-CN" altLang="en-US" sz="2400" b="1">
                <a:solidFill>
                  <a:srgbClr val="FFFFFF"/>
                </a:solidFill>
                <a:latin typeface="微软雅黑" panose="020b0503020204020204" charset="-122"/>
                <a:ea typeface="微软雅黑"/>
                <a:sym typeface="宋体" panose="02010600030101010101" pitchFamily="2" charset="-122"/>
              </a:rPr>
              <a:t>课标解读</a:t>
            </a:r>
            <a:endParaRPr lang="zh-CN" altLang="en-US" sz="2400" b="1">
              <a:solidFill>
                <a:srgbClr val="FFFFFF"/>
              </a:solidFill>
              <a:latin typeface="微软雅黑" panose="020b0503020204020204" charset="-122"/>
              <a:ea typeface="微软雅黑"/>
              <a:sym typeface="宋体" panose="02010600030101010101" pitchFamily="2" charset="-122"/>
            </a:endParaRPr>
          </a:p>
        </p:txBody>
      </p:sp>
      <p:sp>
        <p:nvSpPr>
          <p:cNvPr id="6" name="文本框 5" title=""/>
          <p:cNvSpPr txBox="1"/>
          <p:nvPr>
            <p:custDataLst>
              <p:tags r:id="rId10"/>
            </p:custDataLst>
          </p:nvPr>
        </p:nvSpPr>
        <p:spPr>
          <a:xfrm>
            <a:off x="528743" y="1308362"/>
            <a:ext cx="11191148" cy="4437753"/>
          </a:xfrm>
          <a:prstGeom prst="rect">
            <a:avLst/>
          </a:prstGeom>
          <a:noFill/>
        </p:spPr>
        <p:txBody>
          <a:bodyPr wrap="square" rtlCol="0">
            <a:spAutoFit/>
          </a:bodyPr>
          <a:lstStyle/>
          <a:p>
            <a:pPr algn="just">
              <a:lnSpc>
                <a:spcPct val="150000"/>
              </a:lnSpc>
            </a:pPr>
            <a:r>
              <a:rPr lang="zh-CN" altLang="zh-CN" sz="2400" b="1" spc="25">
                <a:solidFill>
                  <a:srgbClr val="333333"/>
                </a:solidFill>
                <a:effectLst/>
                <a:latin typeface="宋体" panose="02010600030101010101" pitchFamily="2" charset="-122"/>
                <a:ea typeface="宋体" panose="02010600030101010101" pitchFamily="2" charset="-122"/>
                <a:cs typeface="宋体" panose="02010600030101010101" pitchFamily="2" charset="-122"/>
              </a:rPr>
              <a:t>“立意” 四点要求：</a:t>
            </a:r>
            <a:endParaRPr lang="zh-CN" altLang="zh-CN" sz="240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zh-CN" sz="24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一是立意要</a:t>
            </a:r>
            <a:r>
              <a:rPr lang="zh-CN" altLang="zh-CN" sz="2400" spc="25">
                <a:solidFill>
                  <a:srgbClr val="FF0000"/>
                </a:solidFill>
                <a:highlight>
                  <a:srgbClr val="FFFF00"/>
                </a:highlight>
                <a:latin typeface="宋体" panose="02010600030101010101" pitchFamily="2" charset="-122"/>
                <a:ea typeface="楷体" panose="02010609060101010101" pitchFamily="49" charset="-122"/>
              </a:rPr>
              <a:t>正确</a:t>
            </a:r>
            <a:r>
              <a:rPr lang="zh-CN" altLang="zh-CN" sz="24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。所谓“正确”包括两个方面：首先是思想内容正确，其次是文章的立意要符合题意的要求，即切题。</a:t>
            </a:r>
            <a:endParaRPr lang="zh-CN" altLang="zh-CN" sz="240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zh-CN" sz="24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二是立意要</a:t>
            </a:r>
            <a:r>
              <a:rPr lang="zh-CN" altLang="zh-CN" sz="2400" spc="25">
                <a:solidFill>
                  <a:srgbClr val="FF0000"/>
                </a:solidFill>
                <a:highlight>
                  <a:srgbClr val="FFFF00"/>
                </a:highlight>
                <a:latin typeface="宋体" panose="02010600030101010101" pitchFamily="2" charset="-122"/>
                <a:ea typeface="楷体" panose="02010609060101010101" pitchFamily="49" charset="-122"/>
              </a:rPr>
              <a:t>新颖</a:t>
            </a:r>
            <a:r>
              <a:rPr lang="zh-CN" altLang="zh-CN" sz="24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。就是有自己的独特感受和发现。</a:t>
            </a:r>
            <a:endParaRPr lang="zh-CN" altLang="zh-CN" sz="240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zh-CN" sz="24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三是立意要</a:t>
            </a:r>
            <a:r>
              <a:rPr lang="zh-CN" altLang="zh-CN" sz="2400" spc="25">
                <a:solidFill>
                  <a:srgbClr val="FF0000"/>
                </a:solidFill>
                <a:highlight>
                  <a:srgbClr val="FFFF00"/>
                </a:highlight>
                <a:latin typeface="宋体" panose="02010600030101010101" pitchFamily="2" charset="-122"/>
                <a:ea typeface="楷体" panose="02010609060101010101" pitchFamily="49" charset="-122"/>
              </a:rPr>
              <a:t>深刻</a:t>
            </a:r>
            <a:r>
              <a:rPr lang="zh-CN" altLang="zh-CN" sz="24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。“深刻”就是能“见人所未见，发人所未发”，写出“人人心中皆有，人人笔下俱无”的意思来。</a:t>
            </a:r>
            <a:endParaRPr lang="zh-CN" altLang="zh-CN" sz="240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zh-CN" sz="24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四是立意要</a:t>
            </a:r>
            <a:r>
              <a:rPr lang="zh-CN" altLang="zh-CN" sz="2400" spc="25">
                <a:solidFill>
                  <a:srgbClr val="FF0000"/>
                </a:solidFill>
                <a:highlight>
                  <a:srgbClr val="FFFF00"/>
                </a:highlight>
                <a:latin typeface="宋体" panose="02010600030101010101" pitchFamily="2" charset="-122"/>
                <a:ea typeface="楷体" panose="02010609060101010101" pitchFamily="49" charset="-122"/>
              </a:rPr>
              <a:t>集中</a:t>
            </a:r>
            <a:r>
              <a:rPr lang="zh-CN" altLang="zh-CN" sz="2400" spc="25">
                <a:solidFill>
                  <a:srgbClr val="333333"/>
                </a:solidFill>
                <a:effectLst/>
                <a:latin typeface="宋体" panose="02010600030101010101" pitchFamily="2" charset="-122"/>
                <a:ea typeface="楷体" panose="02010609060101010101" pitchFamily="49" charset="-122"/>
                <a:cs typeface="宋体" panose="02010600030101010101" pitchFamily="2" charset="-122"/>
              </a:rPr>
              <a:t>。一篇文章立意必须单一明确，多中心就等于没有中心了，思想可以丰富，主题必须集中，即只能有一个主题。</a:t>
            </a:r>
            <a:endParaRPr lang="zh-CN" altLang="zh-CN" sz="240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矩形 38" title=""/>
          <p:cNvSpPr/>
          <p:nvPr>
            <p:custDataLst>
              <p:tags r:id="rId11"/>
            </p:custDataLst>
          </p:nvPr>
        </p:nvSpPr>
        <p:spPr>
          <a:xfrm>
            <a:off x="528743" y="394969"/>
            <a:ext cx="2611064" cy="396875"/>
          </a:xfrm>
          <a:prstGeom prst="rect">
            <a:avLst/>
          </a:prstGeom>
          <a:solidFill>
            <a:srgbClr val="4E4856"/>
          </a:solidFill>
          <a:ln w="12700">
            <a:noFill/>
          </a:ln>
        </p:spPr>
        <p:txBody>
          <a:bodyPr anchor="ctr"/>
          <a:lstStyle/>
          <a:p>
            <a:pPr lvl="0" algn="ctr">
              <a:lnSpc>
                <a:spcPct val="100000"/>
              </a:lnSpc>
            </a:pPr>
            <a:r>
              <a:rPr lang="zh-CN" altLang="en-US" sz="2400" b="1">
                <a:solidFill>
                  <a:srgbClr val="FFFFFF"/>
                </a:solidFill>
                <a:latin typeface="微软雅黑" panose="020b0503020204020204" charset="-122"/>
                <a:ea typeface="微软雅黑"/>
                <a:sym typeface="宋体" panose="02010600030101010101" pitchFamily="2" charset="-122"/>
              </a:rPr>
              <a:t>任务情境与解读</a:t>
            </a:r>
            <a:endParaRPr lang="zh-CN" altLang="en-US" sz="2400" b="1">
              <a:solidFill>
                <a:srgbClr val="FFFFFF"/>
              </a:solidFill>
              <a:latin typeface="微软雅黑" panose="020b0503020204020204" charset="-122"/>
              <a:ea typeface="微软雅黑"/>
              <a:sym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3" name="文本框 2" title=""/>
          <p:cNvSpPr txBox="1"/>
          <p:nvPr>
            <p:custDataLst>
              <p:tags r:id="rId5"/>
            </p:custDataLst>
          </p:nvPr>
        </p:nvSpPr>
        <p:spPr>
          <a:xfrm>
            <a:off x="2403687" y="836507"/>
            <a:ext cx="7502313" cy="583565"/>
          </a:xfrm>
          <a:prstGeom prst="rect">
            <a:avLst/>
          </a:prstGeom>
          <a:noFill/>
        </p:spPr>
        <p:txBody>
          <a:bodyPr wrap="square" rtlCol="0" anchor="t">
            <a:spAutoFit/>
          </a:bodyPr>
          <a:lstStyle/>
          <a:p>
            <a:r>
              <a:rPr lang="zh-CN" altLang="en-US" sz="3200" b="1"/>
              <a:t> 在材料中先创设某种情境，再提出任务</a:t>
            </a:r>
            <a:endParaRPr lang="zh-CN" altLang="en-US" sz="3200" b="1"/>
          </a:p>
        </p:txBody>
      </p:sp>
      <p:sp>
        <p:nvSpPr>
          <p:cNvPr id="4" name="文本框 3" title=""/>
          <p:cNvSpPr txBox="1"/>
          <p:nvPr>
            <p:custDataLst>
              <p:tags r:id="rId6"/>
            </p:custDataLst>
          </p:nvPr>
        </p:nvSpPr>
        <p:spPr>
          <a:xfrm>
            <a:off x="527473" y="836507"/>
            <a:ext cx="1816100" cy="5835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l"/>
            <a:r>
              <a:rPr lang="zh-CN" altLang="en-US" sz="3200" b="1">
                <a:latin typeface="黑体" panose="02010609060101010101" pitchFamily="49" charset="-122"/>
                <a:ea typeface="黑体" panose="02010609060101010101" pitchFamily="49" charset="-122"/>
                <a:sym typeface="+mn-ea"/>
              </a:rPr>
              <a:t>命题特征</a:t>
            </a:r>
            <a:endParaRPr lang="zh-CN" altLang="en-US" sz="3200" b="1">
              <a:latin typeface="黑体" panose="02010609060101010101" pitchFamily="49" charset="-122"/>
              <a:ea typeface="黑体" panose="02010609060101010101" pitchFamily="49" charset="-122"/>
              <a:sym typeface="+mn-ea"/>
            </a:endParaRPr>
          </a:p>
        </p:txBody>
      </p:sp>
      <p:sp>
        <p:nvSpPr>
          <p:cNvPr id="5" name="文本框 4" title=""/>
          <p:cNvSpPr txBox="1"/>
          <p:nvPr>
            <p:custDataLst>
              <p:tags r:id="rId7"/>
            </p:custDataLst>
          </p:nvPr>
        </p:nvSpPr>
        <p:spPr>
          <a:xfrm>
            <a:off x="527473" y="1818958"/>
            <a:ext cx="1816100" cy="583565"/>
          </a:xfrm>
          <a:prstGeom prst="rect">
            <a:avLst/>
          </a:prstGeom>
        </p:spPr>
        <p:style>
          <a:lnRef idx="2">
            <a:schemeClr val="accent4"/>
          </a:lnRef>
          <a:fillRef idx="1">
            <a:schemeClr val="lt1"/>
          </a:fillRef>
          <a:effectRef idx="0">
            <a:schemeClr val="accent4"/>
          </a:effectRef>
          <a:fontRef idx="minor">
            <a:schemeClr val="dk1"/>
          </a:fontRef>
        </p:style>
        <p:txBody>
          <a:bodyPr vertOverflow="overflow" horzOverflow="overflow" vert="horz" wrap="none" numCol="1" spcCol="0" rtlCol="0" fromWordArt="0" anchor="ctr" anchorCtr="0" forceAA="0" compatLnSpc="1">
            <a:spAutoFit/>
          </a:bodyPr>
          <a:lstStyle/>
          <a:p>
            <a:pPr lvl="0" algn="l">
              <a:buClrTx/>
              <a:buSzTx/>
              <a:buFontTx/>
            </a:pPr>
            <a:r>
              <a:rPr lang="zh-CN" altLang="en-US" sz="3200" b="1">
                <a:latin typeface="黑体" panose="02010609060101010101" pitchFamily="49" charset="-122"/>
                <a:ea typeface="黑体" panose="02010609060101010101" pitchFamily="49" charset="-122"/>
                <a:sym typeface="+mn-ea"/>
              </a:rPr>
              <a:t>不同类型</a:t>
            </a:r>
            <a:endParaRPr lang="zh-CN" altLang="en-US" sz="3200" b="1">
              <a:latin typeface="黑体" panose="02010609060101010101" pitchFamily="49" charset="-122"/>
              <a:ea typeface="黑体" panose="02010609060101010101" pitchFamily="49" charset="-122"/>
              <a:sym typeface="+mn-ea"/>
            </a:endParaRPr>
          </a:p>
        </p:txBody>
      </p:sp>
      <p:sp>
        <p:nvSpPr>
          <p:cNvPr id="6" name="文本框 5" title=""/>
          <p:cNvSpPr txBox="1"/>
          <p:nvPr>
            <p:custDataLst>
              <p:tags r:id="rId8"/>
            </p:custDataLst>
          </p:nvPr>
        </p:nvSpPr>
        <p:spPr>
          <a:xfrm>
            <a:off x="541020" y="2591647"/>
            <a:ext cx="1711325" cy="583565"/>
          </a:xfrm>
          <a:prstGeom prst="rect">
            <a:avLst/>
          </a:prstGeom>
          <a:noFill/>
        </p:spPr>
        <p:txBody>
          <a:bodyPr wrap="none" rtlCol="0" anchor="t">
            <a:spAutoFit/>
          </a:bodyPr>
          <a:lstStyle/>
          <a:p>
            <a:pPr marL="285750" indent="-285750">
              <a:buFont typeface="Wingdings" panose="05000000000000000000" charset="0"/>
              <a:buChar char="n"/>
            </a:pPr>
            <a:r>
              <a:rPr lang="zh-CN" altLang="en-US" sz="3200" b="1">
                <a:solidFill>
                  <a:schemeClr val="accent1"/>
                </a:solidFill>
                <a:latin typeface="黑体" panose="02010609060101010101" pitchFamily="49" charset="-122"/>
                <a:ea typeface="黑体" panose="02010609060101010101" pitchFamily="49" charset="-122"/>
                <a:sym typeface="+mn-ea"/>
              </a:rPr>
              <a:t>基础型</a:t>
            </a:r>
            <a:endParaRPr lang="zh-CN" altLang="en-US" sz="3200" b="1">
              <a:solidFill>
                <a:schemeClr val="accent1"/>
              </a:solidFill>
              <a:latin typeface="黑体" panose="02010609060101010101" pitchFamily="49" charset="-122"/>
              <a:ea typeface="黑体" panose="02010609060101010101" pitchFamily="49" charset="-122"/>
              <a:sym typeface="+mn-ea"/>
            </a:endParaRPr>
          </a:p>
        </p:txBody>
      </p:sp>
      <p:sp>
        <p:nvSpPr>
          <p:cNvPr id="7" name="文本框 6" title=""/>
          <p:cNvSpPr txBox="1"/>
          <p:nvPr>
            <p:custDataLst>
              <p:tags r:id="rId9"/>
            </p:custDataLst>
          </p:nvPr>
        </p:nvSpPr>
        <p:spPr>
          <a:xfrm>
            <a:off x="2735580" y="2678007"/>
            <a:ext cx="6625167" cy="501650"/>
          </a:xfrm>
          <a:prstGeom prst="rect">
            <a:avLst/>
          </a:prstGeom>
          <a:noFill/>
          <a:ln>
            <a:solidFill>
              <a:schemeClr val="accent1"/>
            </a:solidFill>
          </a:ln>
        </p:spPr>
        <p:txBody>
          <a:bodyPr wrap="square" rtlCol="0" anchor="t">
            <a:spAutoFit/>
          </a:bodyPr>
          <a:lstStyle/>
          <a:p>
            <a:r>
              <a:rPr lang="zh-CN" altLang="en-US" sz="2665" b="1">
                <a:solidFill>
                  <a:schemeClr val="accent1">
                    <a:lumMod val="75000"/>
                  </a:schemeClr>
                </a:solidFill>
                <a:effectLst/>
                <a:latin typeface="华文仿宋" panose="02010600040101010101" charset="-122"/>
                <a:ea typeface="华文仿宋" panose="02010600040101010101" charset="-122"/>
                <a:cs typeface="华文仿宋" panose="02010600040101010101" charset="-122"/>
                <a:sym typeface="+mn-ea"/>
              </a:rPr>
              <a:t>先创设某情境，再提出“对此你有何思考”</a:t>
            </a:r>
            <a:endParaRPr lang="zh-CN" altLang="en-US" sz="2665" b="1">
              <a:solidFill>
                <a:schemeClr val="accent1">
                  <a:lumMod val="75000"/>
                </a:schemeClr>
              </a:solidFill>
              <a:effectLst/>
              <a:latin typeface="华文仿宋" panose="02010600040101010101" charset="-122"/>
              <a:ea typeface="华文仿宋" panose="02010600040101010101" charset="-122"/>
              <a:cs typeface="华文仿宋" panose="02010600040101010101" charset="-122"/>
              <a:sym typeface="+mn-ea"/>
            </a:endParaRPr>
          </a:p>
        </p:txBody>
      </p:sp>
      <p:sp>
        <p:nvSpPr>
          <p:cNvPr id="8" name="文本框 7" title=""/>
          <p:cNvSpPr txBox="1"/>
          <p:nvPr>
            <p:custDataLst>
              <p:tags r:id="rId10"/>
            </p:custDataLst>
          </p:nvPr>
        </p:nvSpPr>
        <p:spPr>
          <a:xfrm>
            <a:off x="519007" y="3525520"/>
            <a:ext cx="1912620"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2">
                    <a:lumMod val="50000"/>
                  </a:schemeClr>
                </a:solidFill>
                <a:latin typeface="黑体" panose="02010609060101010101" pitchFamily="49" charset="-122"/>
                <a:ea typeface="黑体" panose="02010609060101010101" pitchFamily="49" charset="-122"/>
                <a:sym typeface="+mn-ea"/>
              </a:rPr>
              <a:t>思辨型</a:t>
            </a:r>
            <a:endParaRPr lang="zh-CN" altLang="en-US" sz="3200" b="1">
              <a:solidFill>
                <a:schemeClr val="accent2">
                  <a:lumMod val="50000"/>
                </a:schemeClr>
              </a:solidFill>
              <a:latin typeface="黑体" panose="02010609060101010101" pitchFamily="49" charset="-122"/>
              <a:ea typeface="黑体" panose="02010609060101010101" pitchFamily="49" charset="-122"/>
              <a:sym typeface="+mn-ea"/>
            </a:endParaRPr>
          </a:p>
        </p:txBody>
      </p:sp>
      <p:sp>
        <p:nvSpPr>
          <p:cNvPr id="9" name="文本框 8" title=""/>
          <p:cNvSpPr txBox="1"/>
          <p:nvPr>
            <p:custDataLst>
              <p:tags r:id="rId11"/>
            </p:custDataLst>
          </p:nvPr>
        </p:nvSpPr>
        <p:spPr>
          <a:xfrm>
            <a:off x="2735580" y="3539913"/>
            <a:ext cx="8412480" cy="911860"/>
          </a:xfrm>
          <a:prstGeom prst="rect">
            <a:avLst/>
          </a:prstGeom>
          <a:noFill/>
          <a:ln>
            <a:solidFill>
              <a:schemeClr val="accent2">
                <a:lumMod val="50000"/>
              </a:schemeClr>
            </a:solidFill>
          </a:ln>
        </p:spPr>
        <p:txBody>
          <a:bodyPr wrap="square" rtlCol="0" anchor="t">
            <a:spAutoFit/>
          </a:bodyPr>
          <a:lstStyle/>
          <a:p>
            <a:pPr lvl="0" algn="l">
              <a:buClrTx/>
              <a:buSzTx/>
              <a:buFontTx/>
            </a:pPr>
            <a:r>
              <a:rPr lang="zh-CN" altLang="en-US" sz="2665" b="1">
                <a:solidFill>
                  <a:schemeClr val="accent2">
                    <a:lumMod val="50000"/>
                  </a:schemeClr>
                </a:solidFill>
                <a:effectLst/>
                <a:latin typeface="华文仿宋" panose="02010600040101010101" charset="-122"/>
                <a:ea typeface="华文仿宋" panose="02010600040101010101" charset="-122"/>
                <a:cs typeface="华文仿宋" panose="02010600040101010101" charset="-122"/>
                <a:sym typeface="+mn-ea"/>
              </a:rPr>
              <a:t>先创设某情境，再提出“请你就其中某一个或某一群人的表现，表明你的态度”</a:t>
            </a:r>
            <a:endParaRPr lang="zh-CN" altLang="en-US" sz="2665" b="1">
              <a:solidFill>
                <a:schemeClr val="accent2">
                  <a:lumMod val="50000"/>
                </a:schemeClr>
              </a:solidFill>
              <a:effectLst/>
              <a:latin typeface="华文仿宋" panose="02010600040101010101" charset="-122"/>
              <a:ea typeface="华文仿宋" panose="02010600040101010101" charset="-122"/>
              <a:cs typeface="华文仿宋" panose="02010600040101010101" charset="-122"/>
              <a:sym typeface="+mn-ea"/>
            </a:endParaRPr>
          </a:p>
        </p:txBody>
      </p:sp>
      <p:sp>
        <p:nvSpPr>
          <p:cNvPr id="13" name="文本框 12" title=""/>
          <p:cNvSpPr txBox="1"/>
          <p:nvPr>
            <p:custDataLst>
              <p:tags r:id="rId12"/>
            </p:custDataLst>
          </p:nvPr>
        </p:nvSpPr>
        <p:spPr>
          <a:xfrm>
            <a:off x="541020" y="4676987"/>
            <a:ext cx="1985433"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3">
                    <a:lumMod val="50000"/>
                  </a:schemeClr>
                </a:solidFill>
                <a:latin typeface="黑体" panose="02010609060101010101" pitchFamily="49" charset="-122"/>
                <a:ea typeface="黑体" panose="02010609060101010101" pitchFamily="49" charset="-122"/>
                <a:sym typeface="+mn-ea"/>
              </a:rPr>
              <a:t>比较型</a:t>
            </a:r>
            <a:endParaRPr lang="zh-CN" altLang="en-US" sz="3200" b="1">
              <a:solidFill>
                <a:schemeClr val="accent3">
                  <a:lumMod val="50000"/>
                </a:schemeClr>
              </a:solidFill>
              <a:latin typeface="黑体" panose="02010609060101010101" pitchFamily="49" charset="-122"/>
              <a:ea typeface="黑体" panose="02010609060101010101" pitchFamily="49" charset="-122"/>
              <a:sym typeface="+mn-ea"/>
            </a:endParaRPr>
          </a:p>
        </p:txBody>
      </p:sp>
      <p:sp>
        <p:nvSpPr>
          <p:cNvPr id="14" name="文本框 13" title=""/>
          <p:cNvSpPr txBox="1"/>
          <p:nvPr>
            <p:custDataLst>
              <p:tags r:id="rId13"/>
            </p:custDataLst>
          </p:nvPr>
        </p:nvSpPr>
        <p:spPr>
          <a:xfrm>
            <a:off x="2735580" y="4812453"/>
            <a:ext cx="7743613" cy="501650"/>
          </a:xfrm>
          <a:prstGeom prst="rect">
            <a:avLst/>
          </a:prstGeom>
          <a:noFill/>
          <a:ln>
            <a:solidFill>
              <a:schemeClr val="accent3">
                <a:lumMod val="50000"/>
              </a:schemeClr>
            </a:solidFill>
          </a:ln>
        </p:spPr>
        <p:txBody>
          <a:bodyPr wrap="square" rtlCol="0" anchor="t">
            <a:spAutoFit/>
          </a:bodyPr>
          <a:lstStyle/>
          <a:p>
            <a:pPr lvl="0" algn="l">
              <a:buClrTx/>
              <a:buSzTx/>
              <a:buFontTx/>
            </a:pPr>
            <a:r>
              <a:rPr lang="zh-CN" altLang="en-US" sz="2665" b="1">
                <a:solidFill>
                  <a:schemeClr val="accent3">
                    <a:lumMod val="50000"/>
                  </a:schemeClr>
                </a:solidFill>
                <a:effectLst/>
                <a:latin typeface="华文仿宋" panose="02010600040101010101" charset="-122"/>
                <a:ea typeface="华文仿宋" panose="02010600040101010101" charset="-122"/>
                <a:cs typeface="华文仿宋" panose="02010600040101010101" charset="-122"/>
                <a:sym typeface="+mn-ea"/>
              </a:rPr>
              <a:t>先创设某情境，再提出“你认为哪一句更有道理”</a:t>
            </a:r>
            <a:endParaRPr lang="zh-CN" altLang="en-US" sz="2665" b="1">
              <a:solidFill>
                <a:schemeClr val="accent3">
                  <a:lumMod val="50000"/>
                </a:schemeClr>
              </a:solidFill>
              <a:effectLst/>
              <a:latin typeface="华文仿宋" panose="02010600040101010101" charset="-122"/>
              <a:ea typeface="华文仿宋" panose="02010600040101010101" charset="-122"/>
              <a:cs typeface="华文仿宋" panose="02010600040101010101" charset="-122"/>
              <a:sym typeface="+mn-ea"/>
            </a:endParaRPr>
          </a:p>
        </p:txBody>
      </p:sp>
      <p:sp>
        <p:nvSpPr>
          <p:cNvPr id="15" name="文本框 14" title=""/>
          <p:cNvSpPr txBox="1"/>
          <p:nvPr>
            <p:custDataLst>
              <p:tags r:id="rId14"/>
            </p:custDataLst>
          </p:nvPr>
        </p:nvSpPr>
        <p:spPr>
          <a:xfrm>
            <a:off x="527473" y="5828453"/>
            <a:ext cx="1862667"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4">
                    <a:lumMod val="75000"/>
                  </a:schemeClr>
                </a:solidFill>
                <a:latin typeface="黑体" panose="02010609060101010101" pitchFamily="49" charset="-122"/>
                <a:ea typeface="黑体" panose="02010609060101010101" pitchFamily="49" charset="-122"/>
                <a:sym typeface="+mn-ea"/>
              </a:rPr>
              <a:t>应用型</a:t>
            </a:r>
            <a:endParaRPr lang="zh-CN" altLang="en-US" sz="3200" b="1">
              <a:solidFill>
                <a:schemeClr val="accent4">
                  <a:lumMod val="75000"/>
                </a:schemeClr>
              </a:solidFill>
              <a:latin typeface="黑体" panose="02010609060101010101" pitchFamily="49" charset="-122"/>
              <a:ea typeface="黑体" panose="02010609060101010101" pitchFamily="49" charset="-122"/>
              <a:sym typeface="+mn-ea"/>
            </a:endParaRPr>
          </a:p>
        </p:txBody>
      </p:sp>
      <p:sp>
        <p:nvSpPr>
          <p:cNvPr id="16" name="文本框 15" title=""/>
          <p:cNvSpPr txBox="1"/>
          <p:nvPr>
            <p:custDataLst>
              <p:tags r:id="rId15"/>
            </p:custDataLst>
          </p:nvPr>
        </p:nvSpPr>
        <p:spPr>
          <a:xfrm>
            <a:off x="2735580" y="5725160"/>
            <a:ext cx="9221893" cy="911860"/>
          </a:xfrm>
          <a:prstGeom prst="rect">
            <a:avLst/>
          </a:prstGeom>
          <a:noFill/>
          <a:ln>
            <a:solidFill>
              <a:schemeClr val="accent4">
                <a:lumMod val="75000"/>
              </a:schemeClr>
            </a:solidFill>
          </a:ln>
        </p:spPr>
        <p:txBody>
          <a:bodyPr wrap="square" rtlCol="0" anchor="t">
            <a:spAutoFit/>
          </a:bodyPr>
          <a:lstStyle/>
          <a:p>
            <a:pPr lvl="0" algn="l">
              <a:buClrTx/>
              <a:buSzTx/>
              <a:buFontTx/>
            </a:pPr>
            <a:r>
              <a:rPr lang="zh-CN" altLang="en-US" sz="2665" b="1">
                <a:solidFill>
                  <a:schemeClr val="accent4">
                    <a:lumMod val="75000"/>
                  </a:schemeClr>
                </a:solidFill>
                <a:effectLst/>
                <a:latin typeface="华文仿宋" panose="02010600040101010101" charset="-122"/>
                <a:ea typeface="华文仿宋" panose="02010600040101010101" charset="-122"/>
                <a:cs typeface="华文仿宋" panose="02010600040101010101" charset="-122"/>
                <a:sym typeface="+mn-ea"/>
              </a:rPr>
              <a:t>先引述一则信件、新闻评论、宣传稿等，再提出“请给××或其他相关方写一封信，表明你的态度，阐明你的看法”</a:t>
            </a:r>
            <a:endParaRPr lang="zh-CN" altLang="en-US" sz="2665" b="1">
              <a:solidFill>
                <a:schemeClr val="accent4">
                  <a:lumMod val="75000"/>
                </a:schemeClr>
              </a:solidFill>
              <a:effectLst/>
              <a:latin typeface="华文仿宋" panose="02010600040101010101" charset="-122"/>
              <a:ea typeface="华文仿宋" panose="02010600040101010101" charset="-122"/>
              <a:cs typeface="华文仿宋" panose="02010600040101010101" charset="-122"/>
              <a:sym typeface="+mn-ea"/>
            </a:endParaRPr>
          </a:p>
        </p:txBody>
      </p:sp>
      <p:grpSp>
        <p:nvGrpSpPr>
          <p:cNvPr id="32" name="组合 31" title=""/>
          <p:cNvGrpSpPr/>
          <p:nvPr>
            <p:custDataLst>
              <p:tags r:id="rId16"/>
            </p:custDataLst>
          </p:nvPr>
        </p:nvGrpSpPr>
        <p:grpSpPr>
          <a:xfrm>
            <a:off x="683571" y="592363"/>
            <a:ext cx="1199456" cy="74689"/>
            <a:chOff x="0" y="2842590"/>
            <a:chExt cx="7054752" cy="89199"/>
          </a:xfrm>
        </p:grpSpPr>
        <p:sp>
          <p:nvSpPr>
            <p:cNvPr id="33" name="矩形 32"/>
            <p:cNvSpPr/>
            <p:nvPr>
              <p:custDataLst>
                <p:tags r:id="rId17"/>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18"/>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19"/>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20"/>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500"/>
                                        <p:tgtEl>
                                          <p:spTgt spid="7"/>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500"/>
                                        <p:tgtEl>
                                          <p:spTgt spid="9"/>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Right)">
                                      <p:cBhvr>
                                        <p:cTn id="22" dur="500"/>
                                        <p:tgtEl>
                                          <p:spTgt spid="13"/>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Right)">
                                      <p:cBhvr>
                                        <p:cTn id="25" dur="500"/>
                                        <p:tgtEl>
                                          <p:spTgt spid="14"/>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Right)">
                                      <p:cBhvr>
                                        <p:cTn id="28" dur="500"/>
                                        <p:tgtEl>
                                          <p:spTgt spid="15"/>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Righ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3" grpId="0"/>
      <p:bldP spid="14" grpId="0" animBg="1"/>
      <p:bldP spid="15" grpId="0"/>
      <p:bldP spid="16"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6" name="文本框 5" title=""/>
          <p:cNvSpPr txBox="1"/>
          <p:nvPr>
            <p:custDataLst>
              <p:tags r:id="rId5"/>
            </p:custDataLst>
          </p:nvPr>
        </p:nvSpPr>
        <p:spPr>
          <a:xfrm>
            <a:off x="335280" y="740833"/>
            <a:ext cx="1711325" cy="583565"/>
          </a:xfrm>
          <a:prstGeom prst="rect">
            <a:avLst/>
          </a:prstGeom>
          <a:noFill/>
        </p:spPr>
        <p:txBody>
          <a:bodyPr wrap="none" rtlCol="0" anchor="t">
            <a:spAutoFit/>
          </a:bodyPr>
          <a:lstStyle/>
          <a:p>
            <a:pPr marL="285750" indent="-285750">
              <a:buFont typeface="Wingdings" panose="05000000000000000000" charset="0"/>
              <a:buChar char="n"/>
            </a:pPr>
            <a:r>
              <a:rPr lang="zh-CN" altLang="en-US" sz="3200" b="1">
                <a:solidFill>
                  <a:schemeClr val="accent1"/>
                </a:solidFill>
                <a:latin typeface="黑体" panose="02010609060101010101" pitchFamily="49" charset="-122"/>
                <a:ea typeface="黑体" panose="02010609060101010101" pitchFamily="49" charset="-122"/>
                <a:sym typeface="+mn-ea"/>
              </a:rPr>
              <a:t>基础型</a:t>
            </a:r>
            <a:endParaRPr lang="zh-CN" altLang="en-US" sz="3200" b="1">
              <a:solidFill>
                <a:schemeClr val="accent1"/>
              </a:solidFill>
              <a:latin typeface="黑体" panose="02010609060101010101" pitchFamily="49" charset="-122"/>
              <a:ea typeface="黑体" panose="02010609060101010101" pitchFamily="49" charset="-122"/>
              <a:sym typeface="+mn-ea"/>
            </a:endParaRPr>
          </a:p>
        </p:txBody>
      </p:sp>
      <p:sp>
        <p:nvSpPr>
          <p:cNvPr id="3" name="文本框 2" title=""/>
          <p:cNvSpPr txBox="1"/>
          <p:nvPr>
            <p:custDataLst>
              <p:tags r:id="rId6"/>
            </p:custDataLst>
          </p:nvPr>
        </p:nvSpPr>
        <p:spPr>
          <a:xfrm>
            <a:off x="502920" y="1413087"/>
            <a:ext cx="11187007" cy="3989705"/>
          </a:xfrm>
          <a:prstGeom prst="rect">
            <a:avLst/>
          </a:prstGeom>
          <a:noFill/>
          <a:ln>
            <a:solidFill>
              <a:schemeClr val="tx1"/>
            </a:solidFill>
            <a:prstDash val="dashDot"/>
          </a:ln>
        </p:spPr>
        <p:txBody>
          <a:bodyPr wrap="square" rtlCol="0" anchor="t">
            <a:spAutoFit/>
          </a:bodyPr>
          <a:lstStyle/>
          <a:p>
            <a:pPr marL="171450" marR="0" lvl="0" indent="-171450" defTabSz="914400">
              <a:lnSpc>
                <a:spcPct val="100000"/>
              </a:lnSpc>
              <a:buNone/>
            </a:pPr>
            <a:r>
              <a:rPr lang="zh-CN" altLang="en-US" sz="2665" b="1" spc="150">
                <a:sym typeface="微软雅黑" panose="020b0503020204020204" charset="-122"/>
              </a:rPr>
              <a:t> </a:t>
            </a:r>
            <a:r>
              <a:rPr lang="zh-CN" altLang="en-US" sz="2665" b="1" spc="150">
                <a:latin typeface="楷体" panose="02010609060101010101" pitchFamily="49" charset="-122"/>
                <a:ea typeface="楷体" panose="02010609060101010101" pitchFamily="49" charset="-122"/>
                <a:sym typeface="微软雅黑" panose="020b0503020204020204" charset="-122"/>
              </a:rPr>
              <a:t>有一个奇怪的男子，他的鞋子总是比脚大好多。有一次，一位老人忍不住问他：“你为什么总是穿这么大的鞋？”他说：“大鞋小鞋都是一样的价钱。花同样多的钱，我为什么要买小的呢？</a:t>
            </a:r>
            <a:r>
              <a:rPr lang="zh-CN" altLang="en-US" sz="2665" b="1">
                <a:latin typeface="楷体" panose="02010609060101010101" pitchFamily="49" charset="-122"/>
                <a:ea typeface="楷体" panose="02010609060101010101" pitchFamily="49" charset="-122"/>
                <a:sym typeface="微软雅黑" panose="020b0503020204020204" charset="-122"/>
              </a:rPr>
              <a:t>”老人问：“你的脚应该穿多大的鞋？”男子吐吐舌头说：“很久没穿过合脚的鞋，不知道脚的尺码。”老人语重心长地说：“</a:t>
            </a:r>
            <a:r>
              <a:rPr lang="zh-CN" altLang="en-US" sz="2665" b="1">
                <a:solidFill>
                  <a:srgbClr val="00B050"/>
                </a:solidFill>
                <a:latin typeface="楷体" panose="02010609060101010101" pitchFamily="49" charset="-122"/>
                <a:ea typeface="楷体" panose="02010609060101010101" pitchFamily="49" charset="-122"/>
                <a:sym typeface="微软雅黑" panose="020b0503020204020204" charset="-122"/>
              </a:rPr>
              <a:t>驱除心中的</a:t>
            </a:r>
            <a:r>
              <a:rPr lang="zh-CN" altLang="en-US" sz="2665" b="1">
                <a:solidFill>
                  <a:srgbClr val="FF0000"/>
                </a:solidFill>
                <a:latin typeface="楷体" panose="02010609060101010101" pitchFamily="49" charset="-122"/>
                <a:ea typeface="楷体" panose="02010609060101010101" pitchFamily="49" charset="-122"/>
                <a:sym typeface="微软雅黑" panose="020b0503020204020204" charset="-122"/>
              </a:rPr>
              <a:t>贪念</a:t>
            </a:r>
            <a:r>
              <a:rPr lang="zh-CN" altLang="en-US" sz="2665" b="1">
                <a:solidFill>
                  <a:srgbClr val="00B050"/>
                </a:solidFill>
                <a:latin typeface="楷体" panose="02010609060101010101" pitchFamily="49" charset="-122"/>
                <a:ea typeface="楷体" panose="02010609060101010101" pitchFamily="49" charset="-122"/>
                <a:sym typeface="微软雅黑" panose="020b0503020204020204" charset="-122"/>
              </a:rPr>
              <a:t>吧，年轻人。很多时候，人们昂首追求的并不是真正</a:t>
            </a:r>
            <a:r>
              <a:rPr lang="zh-CN" altLang="en-US" sz="2665" b="1">
                <a:solidFill>
                  <a:srgbClr val="FF0000"/>
                </a:solidFill>
                <a:latin typeface="楷体" panose="02010609060101010101" pitchFamily="49" charset="-122"/>
                <a:ea typeface="楷体" panose="02010609060101010101" pitchFamily="49" charset="-122"/>
                <a:sym typeface="微软雅黑" panose="020b0503020204020204" charset="-122"/>
              </a:rPr>
              <a:t>适合</a:t>
            </a:r>
            <a:r>
              <a:rPr lang="zh-CN" altLang="en-US" sz="2665" b="1">
                <a:solidFill>
                  <a:srgbClr val="00B050"/>
                </a:solidFill>
                <a:latin typeface="楷体" panose="02010609060101010101" pitchFamily="49" charset="-122"/>
                <a:ea typeface="楷体" panose="02010609060101010101" pitchFamily="49" charset="-122"/>
                <a:sym typeface="微软雅黑" panose="020b0503020204020204" charset="-122"/>
              </a:rPr>
              <a:t>自己的。找到合脚的鞋，才能把人生之路走好；鞋太大，反而会妨碍自己前进。</a:t>
            </a:r>
            <a:r>
              <a:rPr lang="zh-CN" altLang="en-US" sz="2665" b="1">
                <a:latin typeface="楷体" panose="02010609060101010101" pitchFamily="49" charset="-122"/>
                <a:ea typeface="楷体" panose="02010609060101010101" pitchFamily="49" charset="-122"/>
                <a:sym typeface="微软雅黑" panose="020b0503020204020204" charset="-122"/>
              </a:rPr>
              <a:t>” </a:t>
            </a:r>
            <a:endParaRPr lang="zh-CN" altLang="en-US" sz="2665" b="1">
              <a:latin typeface="楷体" panose="02010609060101010101" pitchFamily="49" charset="-122"/>
              <a:ea typeface="楷体" panose="02010609060101010101" pitchFamily="49" charset="-122"/>
              <a:sym typeface="微软雅黑" panose="020b0503020204020204" charset="-122"/>
            </a:endParaRPr>
          </a:p>
          <a:p>
            <a:pPr marL="171450" marR="0" lvl="0" indent="-171450" defTabSz="914400">
              <a:lnSpc>
                <a:spcPct val="100000"/>
              </a:lnSpc>
              <a:buNone/>
            </a:pPr>
            <a:r>
              <a:rPr lang="zh-CN" altLang="en-US" sz="2665" b="1" spc="150">
                <a:sym typeface="微软雅黑" panose="020b0503020204020204" charset="-122"/>
              </a:rPr>
              <a:t>       </a:t>
            </a:r>
            <a:r>
              <a:rPr lang="zh-CN" altLang="en-US" sz="2000" b="1" spc="150">
                <a:sym typeface="微软雅黑" panose="020b0503020204020204" charset="-122"/>
              </a:rPr>
              <a:t>上面的材料引发了你怎样的思考？请结合自己的体验及感悟，写一篇文章。</a:t>
            </a:r>
            <a:endParaRPr lang="zh-CN" altLang="en-US" sz="2000" b="1">
              <a:sym typeface="微软雅黑" panose="020b0503020204020204" charset="-122"/>
            </a:endParaRPr>
          </a:p>
          <a:p>
            <a:pPr marL="171450" marR="0" lvl="0" indent="-171450" defTabSz="914400">
              <a:lnSpc>
                <a:spcPct val="100000"/>
              </a:lnSpc>
              <a:buNone/>
            </a:pPr>
            <a:r>
              <a:rPr lang="zh-CN" altLang="en-US" sz="2000" b="1" spc="150">
                <a:sym typeface="微软雅黑" panose="020b0503020204020204" charset="-122"/>
              </a:rPr>
              <a:t>        要求：①自选角度，确定立意，自拟标题，自定文体。②不要脱离材料内容及含意的范围。③不少于</a:t>
            </a:r>
            <a:r>
              <a:rPr lang="en-US" altLang="zh-CN" sz="2000" b="1" spc="150">
                <a:sym typeface="微软雅黑" panose="020b0503020204020204" charset="-122"/>
              </a:rPr>
              <a:t>800</a:t>
            </a:r>
            <a:r>
              <a:rPr lang="zh-CN" altLang="en-US" sz="2000" b="1" spc="150">
                <a:sym typeface="微软雅黑" panose="020b0503020204020204" charset="-122"/>
              </a:rPr>
              <a:t>字。④不得套作，不得抄袭。</a:t>
            </a:r>
            <a:endParaRPr lang="zh-CN" altLang="en-US" sz="2000" b="1" spc="150">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endParaRPr>
          </a:p>
        </p:txBody>
      </p:sp>
      <p:sp>
        <p:nvSpPr>
          <p:cNvPr id="2" name="文本框 1" title=""/>
          <p:cNvSpPr txBox="1"/>
          <p:nvPr>
            <p:custDataLst>
              <p:tags r:id="rId7"/>
            </p:custDataLst>
          </p:nvPr>
        </p:nvSpPr>
        <p:spPr>
          <a:xfrm>
            <a:off x="686647" y="5541433"/>
            <a:ext cx="10818707" cy="1076325"/>
          </a:xfrm>
          <a:prstGeom prst="rect">
            <a:avLst/>
          </a:prstGeom>
          <a:noFill/>
        </p:spPr>
        <p:txBody>
          <a:bodyPr wrap="square" rtlCol="0" anchor="t">
            <a:spAutoFit/>
          </a:bodyPr>
          <a:lstStyle/>
          <a:p>
            <a:r>
              <a:rPr lang="zh-CN" altLang="en-US" sz="3200" b="1">
                <a:solidFill>
                  <a:srgbClr val="C00000"/>
                </a:solidFill>
                <a:sym typeface="+mn-ea"/>
              </a:rPr>
              <a:t>写作文时就是要对“此”（整体材料含义、关键词义、关键句义）进行思考。</a:t>
            </a:r>
            <a:endParaRPr lang="zh-CN" altLang="en-US" sz="3200" b="1">
              <a:solidFill>
                <a:srgbClr val="C00000"/>
              </a:solidFill>
              <a:sym typeface="+mn-ea"/>
            </a:endParaRPr>
          </a:p>
        </p:txBody>
      </p:sp>
      <p:grpSp>
        <p:nvGrpSpPr>
          <p:cNvPr id="32" name="组合 31" title=""/>
          <p:cNvGrpSpPr/>
          <p:nvPr>
            <p:custDataLst>
              <p:tags r:id="rId8"/>
            </p:custDataLst>
          </p:nvPr>
        </p:nvGrpSpPr>
        <p:grpSpPr>
          <a:xfrm>
            <a:off x="683571" y="592363"/>
            <a:ext cx="1199456" cy="74689"/>
            <a:chOff x="0" y="2842590"/>
            <a:chExt cx="7054752" cy="89199"/>
          </a:xfrm>
        </p:grpSpPr>
        <p:sp>
          <p:nvSpPr>
            <p:cNvPr id="33" name="矩形 32"/>
            <p:cNvSpPr/>
            <p:nvPr>
              <p:custDataLst>
                <p:tags r:id="rId9"/>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10"/>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11"/>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12"/>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4"/>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6" name="文本框 5" title=""/>
          <p:cNvSpPr txBox="1"/>
          <p:nvPr>
            <p:custDataLst>
              <p:tags r:id="rId5"/>
            </p:custDataLst>
          </p:nvPr>
        </p:nvSpPr>
        <p:spPr>
          <a:xfrm>
            <a:off x="335280" y="740833"/>
            <a:ext cx="1711325" cy="583565"/>
          </a:xfrm>
          <a:prstGeom prst="rect">
            <a:avLst/>
          </a:prstGeom>
          <a:noFill/>
        </p:spPr>
        <p:txBody>
          <a:bodyPr wrap="none" rtlCol="0" anchor="t">
            <a:spAutoFit/>
          </a:bodyPr>
          <a:lstStyle/>
          <a:p>
            <a:pPr marL="285750" indent="-285750">
              <a:buFont typeface="Wingdings" panose="05000000000000000000" charset="0"/>
              <a:buChar char="n"/>
            </a:pPr>
            <a:r>
              <a:rPr lang="zh-CN" altLang="en-US" sz="3200" b="1">
                <a:solidFill>
                  <a:schemeClr val="accent1"/>
                </a:solidFill>
                <a:latin typeface="黑体" panose="02010609060101010101" pitchFamily="49" charset="-122"/>
                <a:ea typeface="黑体" panose="02010609060101010101" pitchFamily="49" charset="-122"/>
                <a:sym typeface="+mn-ea"/>
              </a:rPr>
              <a:t>基础型</a:t>
            </a:r>
            <a:endParaRPr lang="zh-CN" altLang="en-US" sz="3200" b="1">
              <a:solidFill>
                <a:schemeClr val="accent1"/>
              </a:solidFill>
              <a:latin typeface="黑体" panose="02010609060101010101" pitchFamily="49" charset="-122"/>
              <a:ea typeface="黑体" panose="02010609060101010101" pitchFamily="49" charset="-122"/>
              <a:sym typeface="+mn-ea"/>
            </a:endParaRPr>
          </a:p>
        </p:txBody>
      </p:sp>
      <p:sp>
        <p:nvSpPr>
          <p:cNvPr id="3" name="文本框 2" title=""/>
          <p:cNvSpPr txBox="1"/>
          <p:nvPr>
            <p:custDataLst>
              <p:tags r:id="rId6"/>
            </p:custDataLst>
          </p:nvPr>
        </p:nvSpPr>
        <p:spPr>
          <a:xfrm>
            <a:off x="212725" y="1275080"/>
            <a:ext cx="4307205" cy="5201285"/>
          </a:xfrm>
          <a:prstGeom prst="rect">
            <a:avLst/>
          </a:prstGeom>
          <a:noFill/>
          <a:ln>
            <a:solidFill>
              <a:schemeClr val="tx1"/>
            </a:solidFill>
            <a:prstDash val="dashDot"/>
          </a:ln>
        </p:spPr>
        <p:txBody>
          <a:bodyPr wrap="square" rtlCol="0" anchor="t">
            <a:noAutofit/>
          </a:bodyPr>
          <a:lstStyle/>
          <a:p>
            <a:pPr marL="171450" marR="0" lvl="0" indent="-171450" defTabSz="914400">
              <a:lnSpc>
                <a:spcPct val="100000"/>
              </a:lnSpc>
              <a:buNone/>
            </a:pPr>
            <a:r>
              <a:rPr lang="zh-CN" altLang="en-US" sz="2000" b="1" spc="150">
                <a:sym typeface="微软雅黑" panose="020b0503020204020204" charset="-122"/>
              </a:rPr>
              <a:t> </a:t>
            </a:r>
            <a:r>
              <a:rPr lang="zh-CN" altLang="en-US" sz="2000" b="1" spc="150">
                <a:latin typeface="楷体" panose="02010609060101010101" pitchFamily="49" charset="-122"/>
                <a:ea typeface="楷体" panose="02010609060101010101" pitchFamily="49" charset="-122"/>
                <a:sym typeface="微软雅黑" panose="020b0503020204020204" charset="-122"/>
              </a:rPr>
              <a:t>有一个奇怪的男子，他的鞋子总是比脚大好多。有一次，一位老人忍不住问他：“你为什么总是穿这么大的鞋？”他说：“大鞋小鞋都是一样的价钱。花同样多的钱，我为什么要买小的呢？</a:t>
            </a:r>
            <a:r>
              <a:rPr lang="zh-CN" altLang="en-US" sz="2000" b="1">
                <a:latin typeface="楷体" panose="02010609060101010101" pitchFamily="49" charset="-122"/>
                <a:ea typeface="楷体" panose="02010609060101010101" pitchFamily="49" charset="-122"/>
                <a:sym typeface="微软雅黑" panose="020b0503020204020204" charset="-122"/>
              </a:rPr>
              <a:t>”老人问：“你的脚应该穿多大的鞋？”男子吐吐舌头说：“很久没穿过合脚的鞋，不知道脚的尺码。”老人语重心长地说：“</a:t>
            </a:r>
            <a:r>
              <a:rPr lang="zh-CN" altLang="en-US" sz="2000" b="1">
                <a:solidFill>
                  <a:srgbClr val="00B050"/>
                </a:solidFill>
                <a:latin typeface="楷体" panose="02010609060101010101" pitchFamily="49" charset="-122"/>
                <a:ea typeface="楷体" panose="02010609060101010101" pitchFamily="49" charset="-122"/>
                <a:sym typeface="微软雅黑" panose="020b0503020204020204" charset="-122"/>
              </a:rPr>
              <a:t>驱除心中的</a:t>
            </a:r>
            <a:r>
              <a:rPr lang="zh-CN" altLang="en-US" sz="2000" b="1">
                <a:solidFill>
                  <a:srgbClr val="FF0000"/>
                </a:solidFill>
                <a:latin typeface="楷体" panose="02010609060101010101" pitchFamily="49" charset="-122"/>
                <a:ea typeface="楷体" panose="02010609060101010101" pitchFamily="49" charset="-122"/>
                <a:sym typeface="微软雅黑" panose="020b0503020204020204" charset="-122"/>
              </a:rPr>
              <a:t>贪念</a:t>
            </a:r>
            <a:r>
              <a:rPr lang="zh-CN" altLang="en-US" sz="2000" b="1">
                <a:solidFill>
                  <a:srgbClr val="00B050"/>
                </a:solidFill>
                <a:latin typeface="楷体" panose="02010609060101010101" pitchFamily="49" charset="-122"/>
                <a:ea typeface="楷体" panose="02010609060101010101" pitchFamily="49" charset="-122"/>
                <a:sym typeface="微软雅黑" panose="020b0503020204020204" charset="-122"/>
              </a:rPr>
              <a:t>吧，年轻人。很多时候，人们昂首追求的并不是真正</a:t>
            </a:r>
            <a:r>
              <a:rPr lang="zh-CN" altLang="en-US" sz="2000" b="1">
                <a:solidFill>
                  <a:srgbClr val="FF0000"/>
                </a:solidFill>
                <a:latin typeface="楷体" panose="02010609060101010101" pitchFamily="49" charset="-122"/>
                <a:ea typeface="楷体" panose="02010609060101010101" pitchFamily="49" charset="-122"/>
                <a:sym typeface="微软雅黑" panose="020b0503020204020204" charset="-122"/>
              </a:rPr>
              <a:t>适合</a:t>
            </a:r>
            <a:r>
              <a:rPr lang="zh-CN" altLang="en-US" sz="2000" b="1">
                <a:solidFill>
                  <a:srgbClr val="00B050"/>
                </a:solidFill>
                <a:latin typeface="楷体" panose="02010609060101010101" pitchFamily="49" charset="-122"/>
                <a:ea typeface="楷体" panose="02010609060101010101" pitchFamily="49" charset="-122"/>
                <a:sym typeface="微软雅黑" panose="020b0503020204020204" charset="-122"/>
              </a:rPr>
              <a:t>自己的。找到合脚的鞋，才能把人生之路走好；鞋太大，反而会妨碍自己前进。</a:t>
            </a:r>
            <a:r>
              <a:rPr lang="zh-CN" altLang="en-US" sz="2000" b="1">
                <a:latin typeface="楷体" panose="02010609060101010101" pitchFamily="49" charset="-122"/>
                <a:ea typeface="楷体" panose="02010609060101010101" pitchFamily="49" charset="-122"/>
                <a:sym typeface="微软雅黑" panose="020b0503020204020204" charset="-122"/>
              </a:rPr>
              <a:t>” </a:t>
            </a:r>
            <a:endParaRPr lang="zh-CN" altLang="en-US" sz="2000" b="1">
              <a:latin typeface="楷体" panose="02010609060101010101" pitchFamily="49" charset="-122"/>
              <a:ea typeface="楷体" panose="02010609060101010101" pitchFamily="49" charset="-122"/>
              <a:sym typeface="微软雅黑" panose="020b0503020204020204" charset="-122"/>
            </a:endParaRPr>
          </a:p>
          <a:p>
            <a:pPr marL="171450" marR="0" lvl="0" indent="-171450" defTabSz="914400">
              <a:lnSpc>
                <a:spcPct val="100000"/>
              </a:lnSpc>
              <a:buNone/>
            </a:pPr>
            <a:r>
              <a:rPr lang="zh-CN" altLang="en-US" sz="2000" b="1" spc="150">
                <a:sym typeface="微软雅黑" panose="020b0503020204020204" charset="-122"/>
              </a:rPr>
              <a:t>       </a:t>
            </a:r>
            <a:endParaRPr lang="zh-CN" altLang="en-US" sz="2000" b="1" spc="150">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endParaRPr>
          </a:p>
        </p:txBody>
      </p:sp>
      <p:grpSp>
        <p:nvGrpSpPr>
          <p:cNvPr id="32" name="组合 31" title=""/>
          <p:cNvGrpSpPr/>
          <p:nvPr>
            <p:custDataLst>
              <p:tags r:id="rId7"/>
            </p:custDataLst>
          </p:nvPr>
        </p:nvGrpSpPr>
        <p:grpSpPr>
          <a:xfrm>
            <a:off x="683571" y="592363"/>
            <a:ext cx="1199456" cy="74689"/>
            <a:chOff x="0" y="2842590"/>
            <a:chExt cx="7054752" cy="89199"/>
          </a:xfrm>
        </p:grpSpPr>
        <p:sp>
          <p:nvSpPr>
            <p:cNvPr id="33" name="矩形 32"/>
            <p:cNvSpPr/>
            <p:nvPr>
              <p:custDataLst>
                <p:tags r:id="rId8"/>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9"/>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10"/>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11"/>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0721" name="Rectangle 2" title=""/>
          <p:cNvSpPr>
            <a:spLocks noGrp="1"/>
          </p:cNvSpPr>
          <p:nvPr>
            <p:ph idx="1"/>
            <p:custDataLst>
              <p:tags r:id="rId12"/>
            </p:custDataLst>
          </p:nvPr>
        </p:nvSpPr>
        <p:spPr>
          <a:xfrm>
            <a:off x="4799965" y="741045"/>
            <a:ext cx="7299325" cy="5991860"/>
          </a:xfrm>
          <a:prstGeom prst="rect">
            <a:avLst/>
          </a:prstGeom>
        </p:spPr>
        <p:txBody>
          <a:bodyPr vert="horz" wrap="square" lIns="91440" tIns="45720" rIns="91440" bIns="45720" rtlCol="0" anchor="t" anchorCtr="0"/>
          <a:lstStyle>
            <a:lvl1pPr marL="1714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tabLst>
                <a:tab pos="1206500"/>
                <a:tab pos="1207135"/>
              </a:tabLst>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ct val="0"/>
              </a:spcBef>
              <a:spcAft>
                <a:spcPts val="1000"/>
              </a:spcAft>
              <a:buClrTx/>
              <a:buSzTx/>
              <a:buFont typeface="Arial" panose="020b0604020202020204" pitchFamily="34" charset="0"/>
              <a:buChar char="•"/>
              <a:defRPr lang="zh-CN" altLang="en-US" sz="12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9pPr>
          </a:lstStyle>
          <a:p>
            <a:pPr marL="171450" marR="0" lvl="0" indent="-171450" algn="ctr" defTabSz="914400"/>
            <a:r>
              <a:rPr lang="zh-CN" altLang="en-US" sz="2400" b="1" spc="150">
                <a:solidFill>
                  <a:srgbClr val="FF0000"/>
                </a:solidFill>
                <a:sym typeface="微软雅黑" panose="020b0503020204020204" charset="-122"/>
              </a:rPr>
              <a:t>核心词语：贪念</a:t>
            </a:r>
            <a:r>
              <a:rPr lang="zh-CN" altLang="en-US" sz="2400" b="1" spc="150">
                <a:sym typeface="微软雅黑" panose="020b0503020204020204" charset="-122"/>
              </a:rPr>
              <a:t>与</a:t>
            </a:r>
            <a:r>
              <a:rPr lang="zh-CN" altLang="en-US" sz="2400" b="1" spc="150">
                <a:solidFill>
                  <a:srgbClr val="FF0000"/>
                </a:solidFill>
                <a:sym typeface="微软雅黑" panose="020b0503020204020204" charset="-122"/>
              </a:rPr>
              <a:t>适合</a:t>
            </a:r>
            <a:endParaRPr lang="zh-CN" altLang="en-US" sz="2400" b="1">
              <a:sym typeface="微软雅黑" panose="020b0503020204020204" charset="-122"/>
            </a:endParaRPr>
          </a:p>
          <a:p>
            <a:pPr marL="171450" marR="0" lvl="0" indent="-171450" defTabSz="914400"/>
            <a:r>
              <a:rPr lang="zh-CN" altLang="en-US" sz="2800" b="1" spc="150">
                <a:sym typeface="微软雅黑" panose="020b0503020204020204" charset="-122"/>
              </a:rPr>
              <a:t> </a:t>
            </a:r>
            <a:r>
              <a:rPr lang="en-US" altLang="zh-CN" sz="2800" b="1" spc="150">
                <a:sym typeface="微软雅黑" panose="020b0503020204020204" charset="-122"/>
              </a:rPr>
              <a:t>    </a:t>
            </a:r>
            <a:r>
              <a:rPr lang="zh-CN" altLang="en-US" sz="2000" b="1" u="sng" spc="150">
                <a:latin typeface="楷体" panose="02010609060101010101" pitchFamily="49" charset="-122"/>
                <a:ea typeface="楷体" panose="02010609060101010101" pitchFamily="49" charset="-122"/>
                <a:sym typeface="微软雅黑" panose="020b0503020204020204" charset="-122"/>
              </a:rPr>
              <a:t>在追求理想的过程中，我们不要有贪念，因为一个人的精力或者能力总是有限的，太多的想法往往会妨碍我们前行的脚步，选择一条适合自己的实际水平或状况的目标才是明智之举。</a:t>
            </a:r>
            <a:endParaRPr lang="zh-CN" altLang="en-US" sz="2000" b="1">
              <a:latin typeface="楷体" panose="02010609060101010101" pitchFamily="49" charset="-122"/>
              <a:ea typeface="楷体" panose="02010609060101010101" pitchFamily="49" charset="-122"/>
              <a:sym typeface="微软雅黑" panose="020b0503020204020204" charset="-122"/>
            </a:endParaRPr>
          </a:p>
          <a:p>
            <a:pPr marL="171450" marR="0" lvl="0" indent="-171450" defTabSz="914400"/>
            <a:r>
              <a:rPr lang="en-US" altLang="zh-CN" sz="2000" b="1" spc="150">
                <a:solidFill>
                  <a:srgbClr val="FF0000"/>
                </a:solidFill>
                <a:latin typeface="楷体" panose="02010609060101010101" pitchFamily="49" charset="-122"/>
                <a:ea typeface="楷体" panose="02010609060101010101" pitchFamily="49" charset="-122"/>
                <a:sym typeface="微软雅黑" panose="020b0503020204020204" charset="-122"/>
              </a:rPr>
              <a:t>1</a:t>
            </a:r>
            <a:r>
              <a:rPr lang="zh-CN" altLang="en-US" sz="2000" b="1" spc="150">
                <a:solidFill>
                  <a:srgbClr val="FF0000"/>
                </a:solidFill>
                <a:latin typeface="楷体" panose="02010609060101010101" pitchFamily="49" charset="-122"/>
                <a:ea typeface="楷体" panose="02010609060101010101" pitchFamily="49" charset="-122"/>
                <a:sym typeface="微软雅黑" panose="020b0503020204020204" charset="-122"/>
              </a:rPr>
              <a:t>、驱除贪念，超越自我</a:t>
            </a:r>
            <a:r>
              <a:rPr lang="zh-CN" altLang="en-US" sz="2000" spc="150">
                <a:solidFill>
                  <a:srgbClr val="FF0000"/>
                </a:solidFill>
                <a:latin typeface="楷体" panose="02010609060101010101" pitchFamily="49" charset="-122"/>
                <a:ea typeface="楷体" panose="02010609060101010101" pitchFamily="49" charset="-122"/>
                <a:sym typeface="微软雅黑" panose="020b0503020204020204" charset="-122"/>
              </a:rPr>
              <a:t> </a:t>
            </a:r>
            <a:endParaRPr lang="zh-CN" altLang="en-US" sz="2000">
              <a:solidFill>
                <a:srgbClr val="FF0000"/>
              </a:solidFill>
              <a:latin typeface="楷体" panose="02010609060101010101" pitchFamily="49" charset="-122"/>
              <a:ea typeface="楷体" panose="02010609060101010101" pitchFamily="49" charset="-122"/>
              <a:sym typeface="微软雅黑" panose="020b0503020204020204" charset="-122"/>
            </a:endParaRPr>
          </a:p>
          <a:p>
            <a:pPr marL="171450" marR="0" lvl="0" indent="-171450" defTabSz="914400"/>
            <a:r>
              <a:rPr lang="en-US" altLang="zh-CN" sz="2000" b="1" spc="150">
                <a:solidFill>
                  <a:srgbClr val="FF0000"/>
                </a:solidFill>
                <a:latin typeface="楷体" panose="02010609060101010101" pitchFamily="49" charset="-122"/>
                <a:ea typeface="楷体" panose="02010609060101010101" pitchFamily="49" charset="-122"/>
                <a:sym typeface="微软雅黑" panose="020b0503020204020204" charset="-122"/>
              </a:rPr>
              <a:t>2</a:t>
            </a:r>
            <a:r>
              <a:rPr lang="zh-CN" altLang="en-US" sz="2000" b="1" spc="150">
                <a:solidFill>
                  <a:srgbClr val="FF0000"/>
                </a:solidFill>
                <a:latin typeface="楷体" panose="02010609060101010101" pitchFamily="49" charset="-122"/>
                <a:ea typeface="楷体" panose="02010609060101010101" pitchFamily="49" charset="-122"/>
                <a:sym typeface="微软雅黑" panose="020b0503020204020204" charset="-122"/>
              </a:rPr>
              <a:t>、找一条适合自己的路</a:t>
            </a:r>
            <a:r>
              <a:rPr lang="zh-CN" altLang="en-US" sz="2000" spc="150">
                <a:solidFill>
                  <a:srgbClr val="FF0000"/>
                </a:solidFill>
                <a:latin typeface="楷体" panose="02010609060101010101" pitchFamily="49" charset="-122"/>
                <a:ea typeface="楷体" panose="02010609060101010101" pitchFamily="49" charset="-122"/>
                <a:sym typeface="微软雅黑" panose="020b0503020204020204" charset="-122"/>
              </a:rPr>
              <a:t> </a:t>
            </a:r>
            <a:endParaRPr lang="zh-CN" altLang="en-US" sz="2000" b="1">
              <a:solidFill>
                <a:srgbClr val="FF0000"/>
              </a:solidFill>
              <a:latin typeface="楷体" panose="02010609060101010101" pitchFamily="49" charset="-122"/>
              <a:ea typeface="楷体" panose="02010609060101010101" pitchFamily="49" charset="-122"/>
              <a:sym typeface="微软雅黑" panose="020b0503020204020204" charset="-122"/>
            </a:endParaRPr>
          </a:p>
          <a:p>
            <a:pPr marL="171450" marR="0" lvl="0" indent="-171450" defTabSz="914400"/>
            <a:r>
              <a:rPr lang="en-US" altLang="zh-CN" sz="2000" b="1" spc="150">
                <a:solidFill>
                  <a:srgbClr val="FF0000"/>
                </a:solidFill>
                <a:latin typeface="楷体" panose="02010609060101010101" pitchFamily="49" charset="-122"/>
                <a:ea typeface="楷体" panose="02010609060101010101" pitchFamily="49" charset="-122"/>
                <a:sym typeface="微软雅黑" panose="020b0503020204020204" charset="-122"/>
              </a:rPr>
              <a:t>3</a:t>
            </a:r>
            <a:r>
              <a:rPr lang="zh-CN" altLang="en-US" sz="2000" b="1" spc="150">
                <a:solidFill>
                  <a:srgbClr val="FF0000"/>
                </a:solidFill>
                <a:latin typeface="楷体" panose="02010609060101010101" pitchFamily="49" charset="-122"/>
                <a:ea typeface="楷体" panose="02010609060101010101" pitchFamily="49" charset="-122"/>
                <a:sym typeface="微软雅黑" panose="020b0503020204020204" charset="-122"/>
              </a:rPr>
              <a:t>、选择适合自己的目标</a:t>
            </a:r>
            <a:endParaRPr lang="zh-CN" altLang="en-US" sz="2000" b="1">
              <a:solidFill>
                <a:srgbClr val="FF0000"/>
              </a:solidFill>
              <a:latin typeface="楷体" panose="02010609060101010101" pitchFamily="49" charset="-122"/>
              <a:ea typeface="楷体" panose="02010609060101010101" pitchFamily="49" charset="-122"/>
              <a:sym typeface="微软雅黑" panose="020b0503020204020204" charset="-122"/>
            </a:endParaRPr>
          </a:p>
          <a:p>
            <a:pPr marL="171450" marR="0" lvl="0" indent="-171450" defTabSz="914400"/>
            <a:r>
              <a:rPr lang="en-US" altLang="zh-CN" sz="2000" b="1" spc="150">
                <a:solidFill>
                  <a:srgbClr val="FF0000"/>
                </a:solidFill>
                <a:latin typeface="楷体" panose="02010609060101010101" pitchFamily="49" charset="-122"/>
                <a:ea typeface="楷体" panose="02010609060101010101" pitchFamily="49" charset="-122"/>
                <a:sym typeface="微软雅黑" panose="020b0503020204020204" charset="-122"/>
              </a:rPr>
              <a:t>4</a:t>
            </a:r>
            <a:r>
              <a:rPr lang="zh-CN" altLang="en-US" sz="2000" b="1" spc="150">
                <a:solidFill>
                  <a:srgbClr val="FF0000"/>
                </a:solidFill>
                <a:latin typeface="楷体" panose="02010609060101010101" pitchFamily="49" charset="-122"/>
                <a:ea typeface="楷体" panose="02010609060101010101" pitchFamily="49" charset="-122"/>
                <a:sym typeface="微软雅黑" panose="020b0503020204020204" charset="-122"/>
              </a:rPr>
              <a:t>、选择目标不要贪多求大</a:t>
            </a:r>
            <a:endParaRPr lang="zh-CN" altLang="en-US" sz="2000" b="1" spc="150">
              <a:solidFill>
                <a:srgbClr val="FF0000"/>
              </a:solidFill>
              <a:latin typeface="楷体" panose="02010609060101010101" pitchFamily="49" charset="-122"/>
              <a:ea typeface="楷体" panose="02010609060101010101" pitchFamily="49" charset="-122"/>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 calcmode="lin" valueType="num">
                                      <p:cBhvr additive="base">
                                        <p:cTn id="7" dur="500" fill="hold"/>
                                        <p:tgtEl>
                                          <p:spTgt spid="307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1">
                                            <p:txEl>
                                              <p:pRg st="1" end="1"/>
                                            </p:txEl>
                                          </p:spTgt>
                                        </p:tgtEl>
                                        <p:attrNameLst>
                                          <p:attrName>style.visibility</p:attrName>
                                        </p:attrNameLst>
                                      </p:cBhvr>
                                      <p:to>
                                        <p:strVal val="visible"/>
                                      </p:to>
                                    </p:set>
                                    <p:anim calcmode="lin" valueType="num">
                                      <p:cBhvr additive="base">
                                        <p:cTn id="13" dur="500" fill="hold"/>
                                        <p:tgtEl>
                                          <p:spTgt spid="307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1">
                                            <p:txEl>
                                              <p:pRg st="2" end="2"/>
                                            </p:txEl>
                                          </p:spTgt>
                                        </p:tgtEl>
                                        <p:attrNameLst>
                                          <p:attrName>style.visibility</p:attrName>
                                        </p:attrNameLst>
                                      </p:cBhvr>
                                      <p:to>
                                        <p:strVal val="visible"/>
                                      </p:to>
                                    </p:set>
                                    <p:anim calcmode="lin" valueType="num">
                                      <p:cBhvr additive="base">
                                        <p:cTn id="19" dur="500" fill="hold"/>
                                        <p:tgtEl>
                                          <p:spTgt spid="307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1">
                                            <p:txEl>
                                              <p:pRg st="3" end="3"/>
                                            </p:txEl>
                                          </p:spTgt>
                                        </p:tgtEl>
                                        <p:attrNameLst>
                                          <p:attrName>style.visibility</p:attrName>
                                        </p:attrNameLst>
                                      </p:cBhvr>
                                      <p:to>
                                        <p:strVal val="visible"/>
                                      </p:to>
                                    </p:set>
                                    <p:anim calcmode="lin" valueType="num">
                                      <p:cBhvr additive="base">
                                        <p:cTn id="25" dur="500" fill="hold"/>
                                        <p:tgtEl>
                                          <p:spTgt spid="307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1">
                                            <p:txEl>
                                              <p:pRg st="4" end="4"/>
                                            </p:txEl>
                                          </p:spTgt>
                                        </p:tgtEl>
                                        <p:attrNameLst>
                                          <p:attrName>style.visibility</p:attrName>
                                        </p:attrNameLst>
                                      </p:cBhvr>
                                      <p:to>
                                        <p:strVal val="visible"/>
                                      </p:to>
                                    </p:set>
                                    <p:anim calcmode="lin" valueType="num">
                                      <p:cBhvr additive="base">
                                        <p:cTn id="31" dur="500" fill="hold"/>
                                        <p:tgtEl>
                                          <p:spTgt spid="3072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1">
                                            <p:txEl>
                                              <p:pRg st="5" end="5"/>
                                            </p:txEl>
                                          </p:spTgt>
                                        </p:tgtEl>
                                        <p:attrNameLst>
                                          <p:attrName>style.visibility</p:attrName>
                                        </p:attrNameLst>
                                      </p:cBhvr>
                                      <p:to>
                                        <p:strVal val="visible"/>
                                      </p:to>
                                    </p:set>
                                    <p:anim calcmode="lin" valueType="num">
                                      <p:cBhvr additive="base">
                                        <p:cTn id="37" dur="500" fill="hold"/>
                                        <p:tgtEl>
                                          <p:spTgt spid="3072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uiExpand="1" build="p"/>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519007" y="836507"/>
            <a:ext cx="1912620" cy="583565"/>
          </a:xfrm>
          <a:prstGeom prst="rect">
            <a:avLst/>
          </a:prstGeom>
          <a:noFill/>
        </p:spPr>
        <p:txBody>
          <a:bodyPr wrap="square" rtlCol="0" anchor="t">
            <a:spAutoFit/>
          </a:bodyPr>
          <a:lstStyle/>
          <a:p>
            <a:pPr marL="285750" lvl="0" indent="-285750" algn="l">
              <a:buClrTx/>
              <a:buSzTx/>
              <a:buFont typeface="Wingdings" panose="05000000000000000000" charset="0"/>
              <a:buChar char="n"/>
            </a:pPr>
            <a:r>
              <a:rPr lang="zh-CN" altLang="en-US" sz="3200" b="1">
                <a:solidFill>
                  <a:schemeClr val="accent2">
                    <a:lumMod val="50000"/>
                  </a:schemeClr>
                </a:solidFill>
                <a:latin typeface="黑体" panose="02010609060101010101" pitchFamily="49" charset="-122"/>
                <a:ea typeface="黑体" panose="02010609060101010101" pitchFamily="49" charset="-122"/>
                <a:sym typeface="+mn-ea"/>
              </a:rPr>
              <a:t>思辨型</a:t>
            </a:r>
            <a:endParaRPr lang="zh-CN" altLang="en-US" sz="3200" b="1">
              <a:solidFill>
                <a:schemeClr val="accent2">
                  <a:lumMod val="50000"/>
                </a:schemeClr>
              </a:solidFill>
              <a:latin typeface="黑体" panose="02010609060101010101" pitchFamily="49" charset="-122"/>
              <a:ea typeface="黑体" panose="02010609060101010101" pitchFamily="49" charset="-122"/>
              <a:sym typeface="+mn-ea"/>
            </a:endParaRPr>
          </a:p>
        </p:txBody>
      </p:sp>
      <p:sp>
        <p:nvSpPr>
          <p:cNvPr id="10" name="文本框 9" title=""/>
          <p:cNvSpPr txBox="1"/>
          <p:nvPr>
            <p:custDataLst>
              <p:tags r:id="rId4"/>
            </p:custDataLst>
          </p:nvPr>
        </p:nvSpPr>
        <p:spPr>
          <a:xfrm>
            <a:off x="519007" y="53340"/>
            <a:ext cx="3322320" cy="583565"/>
          </a:xfrm>
          <a:prstGeom prst="rect">
            <a:avLst/>
          </a:prstGeom>
          <a:noFill/>
        </p:spPr>
        <p:txBody>
          <a:bodyPr wrap="square" rtlCol="0">
            <a:spAutoFit/>
          </a:bodyPr>
          <a:lstStyle/>
          <a:p>
            <a:pPr lvl="0" algn="l">
              <a:buClrTx/>
              <a:buSzTx/>
              <a:buFontTx/>
            </a:pPr>
            <a:r>
              <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rPr>
              <a:t>任务驱动型作文</a:t>
            </a:r>
            <a:endParaRPr lang="zh-CN" altLang="en-US" sz="3200" b="1">
              <a:solidFill>
                <a:schemeClr val="accent2">
                  <a:lumMod val="5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sym typeface="+mn-ea"/>
            </a:endParaRPr>
          </a:p>
        </p:txBody>
      </p:sp>
      <p:sp>
        <p:nvSpPr>
          <p:cNvPr id="11" name="闪电形 10" title=""/>
          <p:cNvSpPr/>
          <p:nvPr>
            <p:custDataLst>
              <p:tags r:id="rId5"/>
            </p:custDataLst>
          </p:nvPr>
        </p:nvSpPr>
        <p:spPr>
          <a:xfrm>
            <a:off x="92287" y="53340"/>
            <a:ext cx="311573" cy="48006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2" name="文本框 1" title=""/>
          <p:cNvSpPr txBox="1"/>
          <p:nvPr>
            <p:custDataLst>
              <p:tags r:id="rId6"/>
            </p:custDataLst>
          </p:nvPr>
        </p:nvSpPr>
        <p:spPr>
          <a:xfrm>
            <a:off x="623993" y="1508760"/>
            <a:ext cx="11280140" cy="3784600"/>
          </a:xfrm>
          <a:prstGeom prst="rect">
            <a:avLst/>
          </a:prstGeom>
          <a:noFill/>
          <a:ln>
            <a:solidFill>
              <a:schemeClr val="tx1"/>
            </a:solidFill>
            <a:prstDash val="dashDot"/>
          </a:ln>
        </p:spPr>
        <p:txBody>
          <a:bodyPr wrap="square" rtlCol="0" anchor="t">
            <a:spAutoFit/>
          </a:bodyPr>
          <a:lstStyle/>
          <a:p>
            <a:pPr marL="0" marR="0" lvl="0" indent="647700" defTabSz="914400">
              <a:lnSpc>
                <a:spcPct val="100000"/>
              </a:lnSpc>
              <a:spcAft>
                <a:spcPct val="0"/>
              </a:spcAft>
            </a:pPr>
            <a:r>
              <a:rPr lang="zh-CN" altLang="en-US" sz="2665" b="1" spc="150">
                <a:latin typeface="楷体" panose="02010609060101010101" pitchFamily="49" charset="-122"/>
                <a:ea typeface="楷体" panose="02010609060101010101" pitchFamily="49" charset="-122"/>
                <a:sym typeface="微软雅黑" panose="020b0503020204020204" charset="-122"/>
              </a:rPr>
              <a:t>某校为</a:t>
            </a:r>
            <a:r>
              <a:rPr lang="zh-CN" altLang="en-US" sz="2665"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665" b="1" spc="150">
                <a:latin typeface="楷体" panose="02010609060101010101" pitchFamily="49" charset="-122"/>
                <a:ea typeface="楷体" panose="02010609060101010101" pitchFamily="49" charset="-122"/>
                <a:sym typeface="微软雅黑" panose="020b0503020204020204" charset="-122"/>
              </a:rPr>
              <a:t>提供了内容丰富的</a:t>
            </a:r>
            <a:r>
              <a:rPr lang="zh-CN" altLang="en-US" sz="2665"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665" b="1" spc="150">
                <a:latin typeface="楷体" panose="02010609060101010101" pitchFamily="49" charset="-122"/>
                <a:ea typeface="楷体" panose="02010609060101010101" pitchFamily="49" charset="-122"/>
                <a:sym typeface="微软雅黑" panose="020b0503020204020204" charset="-122"/>
              </a:rPr>
              <a:t>机会，引发了</a:t>
            </a:r>
            <a:r>
              <a:rPr lang="zh-CN" altLang="en-US" sz="2665"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665" b="1" spc="150">
                <a:latin typeface="楷体" panose="02010609060101010101" pitchFamily="49" charset="-122"/>
                <a:ea typeface="楷体" panose="02010609060101010101" pitchFamily="49" charset="-122"/>
                <a:sym typeface="微软雅黑" panose="020b0503020204020204" charset="-122"/>
              </a:rPr>
              <a:t>们的热议。</a:t>
            </a:r>
            <a:endParaRPr lang="zh-CN" altLang="en-US" sz="2665" b="1">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665"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665"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665" b="1" spc="150">
                <a:solidFill>
                  <a:srgbClr val="0000FF"/>
                </a:solidFill>
                <a:latin typeface="楷体" panose="02010609060101010101" pitchFamily="49" charset="-122"/>
                <a:ea typeface="楷体" panose="02010609060101010101" pitchFamily="49" charset="-122"/>
                <a:sym typeface="微软雅黑" panose="020b0503020204020204" charset="-122"/>
              </a:rPr>
              <a:t>说，</a:t>
            </a:r>
            <a:r>
              <a:rPr lang="zh-CN" altLang="en-US" sz="2665"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665" b="1" spc="150">
                <a:solidFill>
                  <a:srgbClr val="0000FF"/>
                </a:solidFill>
                <a:latin typeface="楷体" panose="02010609060101010101" pitchFamily="49" charset="-122"/>
                <a:ea typeface="楷体" panose="02010609060101010101" pitchFamily="49" charset="-122"/>
                <a:sym typeface="微软雅黑" panose="020b0503020204020204" charset="-122"/>
              </a:rPr>
              <a:t>的主要任务就是学习，学习好了，才能更好地服务社会。</a:t>
            </a:r>
            <a:endParaRPr lang="zh-CN" altLang="en-US" sz="2665" b="1">
              <a:solidFill>
                <a:srgbClr val="0000FF"/>
              </a:solidFill>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665"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665"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665" b="1" spc="150">
                <a:solidFill>
                  <a:srgbClr val="0000FF"/>
                </a:solidFill>
                <a:latin typeface="楷体" panose="02010609060101010101" pitchFamily="49" charset="-122"/>
                <a:ea typeface="楷体" panose="02010609060101010101" pitchFamily="49" charset="-122"/>
                <a:sym typeface="微软雅黑" panose="020b0503020204020204" charset="-122"/>
              </a:rPr>
              <a:t>说，</a:t>
            </a:r>
            <a:r>
              <a:rPr lang="zh-CN" altLang="en-US" sz="2665"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665" b="1" spc="150">
                <a:solidFill>
                  <a:srgbClr val="0000FF"/>
                </a:solidFill>
                <a:latin typeface="楷体" panose="02010609060101010101" pitchFamily="49" charset="-122"/>
                <a:ea typeface="楷体" panose="02010609060101010101" pitchFamily="49" charset="-122"/>
                <a:sym typeface="微软雅黑" panose="020b0503020204020204" charset="-122"/>
              </a:rPr>
              <a:t>很有必要，在实践中了解社会，才能尽早融入社会。</a:t>
            </a:r>
            <a:endParaRPr lang="zh-CN" altLang="en-US" sz="2665" b="1">
              <a:solidFill>
                <a:srgbClr val="0000FF"/>
              </a:solidFill>
              <a:latin typeface="楷体" panose="02010609060101010101" pitchFamily="49" charset="-122"/>
              <a:ea typeface="楷体" panose="02010609060101010101" pitchFamily="49" charset="-122"/>
              <a:sym typeface="微软雅黑" panose="020b0503020204020204" charset="-122"/>
            </a:endParaRPr>
          </a:p>
          <a:p>
            <a:pPr marL="0" marR="0" lvl="0" indent="647700" defTabSz="914400">
              <a:lnSpc>
                <a:spcPct val="100000"/>
              </a:lnSpc>
              <a:spcAft>
                <a:spcPct val="0"/>
              </a:spcAft>
            </a:pPr>
            <a:r>
              <a:rPr lang="zh-CN" altLang="en-US" sz="2665" b="1" spc="150">
                <a:solidFill>
                  <a:srgbClr val="0000FF"/>
                </a:solidFill>
                <a:latin typeface="楷体" panose="02010609060101010101" pitchFamily="49" charset="-122"/>
                <a:ea typeface="楷体" panose="02010609060101010101" pitchFamily="49" charset="-122"/>
                <a:sym typeface="微软雅黑" panose="020b0503020204020204" charset="-122"/>
              </a:rPr>
              <a:t>有</a:t>
            </a:r>
            <a:r>
              <a:rPr lang="zh-CN" altLang="en-US" sz="2665" b="1" spc="150">
                <a:solidFill>
                  <a:srgbClr val="FF0000"/>
                </a:solidFill>
                <a:latin typeface="楷体" panose="02010609060101010101" pitchFamily="49" charset="-122"/>
                <a:ea typeface="楷体" panose="02010609060101010101" pitchFamily="49" charset="-122"/>
                <a:sym typeface="微软雅黑" panose="020b0503020204020204" charset="-122"/>
              </a:rPr>
              <a:t>学生</a:t>
            </a:r>
            <a:r>
              <a:rPr lang="zh-CN" altLang="en-US" sz="2665" b="1" spc="150">
                <a:solidFill>
                  <a:srgbClr val="0000FF"/>
                </a:solidFill>
                <a:latin typeface="楷体" panose="02010609060101010101" pitchFamily="49" charset="-122"/>
                <a:ea typeface="楷体" panose="02010609060101010101" pitchFamily="49" charset="-122"/>
                <a:sym typeface="微软雅黑" panose="020b0503020204020204" charset="-122"/>
              </a:rPr>
              <a:t>说，我的精力有限，学习时间很紧张，对我有帮助的</a:t>
            </a:r>
            <a:r>
              <a:rPr lang="zh-CN" altLang="en-US" sz="2665" b="1" spc="150">
                <a:solidFill>
                  <a:srgbClr val="FF0000"/>
                </a:solidFill>
                <a:latin typeface="楷体" panose="02010609060101010101" pitchFamily="49" charset="-122"/>
                <a:ea typeface="楷体" panose="02010609060101010101" pitchFamily="49" charset="-122"/>
                <a:sym typeface="微软雅黑" panose="020b0503020204020204" charset="-122"/>
              </a:rPr>
              <a:t>社会实践</a:t>
            </a:r>
            <a:r>
              <a:rPr lang="zh-CN" altLang="en-US" sz="2665" b="1" spc="150">
                <a:solidFill>
                  <a:srgbClr val="0000FF"/>
                </a:solidFill>
                <a:latin typeface="楷体" panose="02010609060101010101" pitchFamily="49" charset="-122"/>
                <a:ea typeface="楷体" panose="02010609060101010101" pitchFamily="49" charset="-122"/>
                <a:sym typeface="微软雅黑" panose="020b0503020204020204" charset="-122"/>
              </a:rPr>
              <a:t>我才参加。</a:t>
            </a:r>
            <a:endParaRPr lang="zh-CN" altLang="en-US" sz="2665" b="1">
              <a:solidFill>
                <a:srgbClr val="0000FF"/>
              </a:solidFill>
              <a:latin typeface="楷体" panose="02010609060101010101" pitchFamily="49" charset="-122"/>
              <a:ea typeface="楷体" panose="02010609060101010101" pitchFamily="49" charset="-122"/>
              <a:sym typeface="微软雅黑" panose="020b0503020204020204" charset="-122"/>
            </a:endParaRPr>
          </a:p>
          <a:p>
            <a:pPr lvl="0" algn="l">
              <a:buClrTx/>
              <a:buSzTx/>
              <a:buFontTx/>
            </a:pPr>
            <a:r>
              <a:rPr lang="zh-CN" altLang="en-US" sz="2665" b="1">
                <a:latin typeface="楷体" panose="02010609060101010101" pitchFamily="49" charset="-122"/>
                <a:ea typeface="楷体" panose="02010609060101010101" pitchFamily="49" charset="-122"/>
                <a:cs typeface="楷体" panose="02010609060101010101" pitchFamily="49" charset="-122"/>
                <a:sym typeface="+mn-ea"/>
              </a:rPr>
              <a:t>    【注意】①角度自选，立意自定，题目自拟。②明确文体，不得写成诗歌。③不得少于800字。④不得抄袭、套作。</a:t>
            </a:r>
            <a:endParaRPr lang="zh-CN" altLang="en-US" sz="2665"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title=""/>
          <p:cNvSpPr txBox="1"/>
          <p:nvPr>
            <p:custDataLst>
              <p:tags r:id="rId7"/>
            </p:custDataLst>
          </p:nvPr>
        </p:nvSpPr>
        <p:spPr>
          <a:xfrm>
            <a:off x="570018" y="5293360"/>
            <a:ext cx="10954173" cy="1568450"/>
          </a:xfrm>
          <a:prstGeom prst="rect">
            <a:avLst/>
          </a:prstGeom>
          <a:noFill/>
        </p:spPr>
        <p:txBody>
          <a:bodyPr wrap="square" rtlCol="0" anchor="t">
            <a:spAutoFit/>
          </a:bodyPr>
          <a:lstStyle/>
          <a:p>
            <a:pPr lvl="0" algn="l">
              <a:lnSpc>
                <a:spcPct val="150000"/>
              </a:lnSpc>
              <a:buClrTx/>
              <a:buSzTx/>
              <a:buFontTx/>
            </a:pPr>
            <a:r>
              <a:rPr lang="zh-CN" altLang="en-US" sz="3200" b="1">
                <a:solidFill>
                  <a:srgbClr val="C00000"/>
                </a:solidFill>
                <a:sym typeface="+mn-ea"/>
              </a:rPr>
              <a:t>写作文时就要先明确表态，针对几种说法选择一种；其次分析赞成或反对的原因、危害、后果；最后提出解决方案。</a:t>
            </a:r>
            <a:endParaRPr lang="zh-CN" altLang="en-US" sz="3200" b="1">
              <a:solidFill>
                <a:srgbClr val="C00000"/>
              </a:solidFill>
              <a:sym typeface="+mn-ea"/>
            </a:endParaRPr>
          </a:p>
        </p:txBody>
      </p:sp>
      <p:grpSp>
        <p:nvGrpSpPr>
          <p:cNvPr id="32" name="组合 31" title=""/>
          <p:cNvGrpSpPr/>
          <p:nvPr>
            <p:custDataLst>
              <p:tags r:id="rId8"/>
            </p:custDataLst>
          </p:nvPr>
        </p:nvGrpSpPr>
        <p:grpSpPr>
          <a:xfrm>
            <a:off x="683571" y="592363"/>
            <a:ext cx="1199456" cy="74689"/>
            <a:chOff x="0" y="2842590"/>
            <a:chExt cx="7054752" cy="89199"/>
          </a:xfrm>
        </p:grpSpPr>
        <p:sp>
          <p:nvSpPr>
            <p:cNvPr id="33" name="矩形 32"/>
            <p:cNvSpPr/>
            <p:nvPr>
              <p:custDataLst>
                <p:tags r:id="rId9"/>
              </p:custDataLst>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custDataLst>
                <p:tags r:id="rId10"/>
              </p:custDataLst>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11"/>
              </p:custDataLst>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custDataLst>
                <p:tags r:id="rId12"/>
              </p:custDataLst>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AS_UNIQUEID" val="1484"/>
</p:tagLst>
</file>

<file path=ppt/tags/tag10.xml><?xml version="1.0" encoding="utf-8"?>
<p:tagLst xmlns:p="http://schemas.openxmlformats.org/presentationml/2006/main">
  <p:tag name="AS_UNIQUEID" val="149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1563"/>
</p:tagLst>
</file>

<file path=ppt/tags/tag101.xml><?xml version="1.0" encoding="utf-8"?>
<p:tagLst xmlns:p="http://schemas.openxmlformats.org/presentationml/2006/main">
  <p:tag name="AS_UNIQUEID" val="919"/>
</p:tagLst>
</file>

<file path=ppt/tags/tag102.xml><?xml version="1.0" encoding="utf-8"?>
<p:tagLst xmlns:p="http://schemas.openxmlformats.org/presentationml/2006/main">
  <p:tag name="AS_UNIQUEID" val="920"/>
</p:tagLst>
</file>

<file path=ppt/tags/tag103.xml><?xml version="1.0" encoding="utf-8"?>
<p:tagLst xmlns:p="http://schemas.openxmlformats.org/presentationml/2006/main">
  <p:tag name="AS_UNIQUEID" val="921"/>
</p:tagLst>
</file>

<file path=ppt/tags/tag104.xml><?xml version="1.0" encoding="utf-8"?>
<p:tagLst xmlns:p="http://schemas.openxmlformats.org/presentationml/2006/main">
  <p:tag name="AS_UNIQUEID" val="922"/>
</p:tagLst>
</file>

<file path=ppt/tags/tag105.xml><?xml version="1.0" encoding="utf-8"?>
<p:tagLst xmlns:p="http://schemas.openxmlformats.org/presentationml/2006/main">
  <p:tag name="AS_UNIQUEID" val="1564"/>
</p:tagLst>
</file>

<file path=ppt/tags/tag106.xml><?xml version="1.0" encoding="utf-8"?>
<p:tagLst xmlns:p="http://schemas.openxmlformats.org/presentationml/2006/main">
  <p:tag name="AS_UNIQUEID" val="924"/>
</p:tagLst>
</file>

<file path=ppt/tags/tag107.xml><?xml version="1.0" encoding="utf-8"?>
<p:tagLst xmlns:p="http://schemas.openxmlformats.org/presentationml/2006/main">
  <p:tag name="AS_UNIQUEID" val="925"/>
</p:tagLst>
</file>

<file path=ppt/tags/tag108.xml><?xml version="1.0" encoding="utf-8"?>
<p:tagLst xmlns:p="http://schemas.openxmlformats.org/presentationml/2006/main">
  <p:tag name="AS_UNIQUEID" val="926"/>
</p:tagLst>
</file>

<file path=ppt/tags/tag109.xml><?xml version="1.0" encoding="utf-8"?>
<p:tagLst xmlns:p="http://schemas.openxmlformats.org/presentationml/2006/main">
  <p:tag name="AS_UNIQUEID" val="927"/>
</p:tagLst>
</file>

<file path=ppt/tags/tag11.xml><?xml version="1.0" encoding="utf-8"?>
<p:tagLst xmlns:p="http://schemas.openxmlformats.org/presentationml/2006/main">
  <p:tag name="AS_UNIQUEID" val="149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p="http://schemas.openxmlformats.org/presentationml/2006/main">
  <p:tag name="AS_UNIQUEID" val="928"/>
</p:tagLst>
</file>

<file path=ppt/tags/tag111.xml><?xml version="1.0" encoding="utf-8"?>
<p:tagLst xmlns:p="http://schemas.openxmlformats.org/presentationml/2006/main">
  <p:tag name="AS_UNIQUEID" val="1565"/>
</p:tagLst>
</file>

<file path=ppt/tags/tag112.xml><?xml version="1.0" encoding="utf-8"?>
<p:tagLst xmlns:p="http://schemas.openxmlformats.org/presentationml/2006/main">
  <p:tag name="AS_UNIQUEID" val="930"/>
</p:tagLst>
</file>

<file path=ppt/tags/tag113.xml><?xml version="1.0" encoding="utf-8"?>
<p:tagLst xmlns:p="http://schemas.openxmlformats.org/presentationml/2006/main">
  <p:tag name="AS_UNIQUEID" val="931"/>
</p:tagLst>
</file>

<file path=ppt/tags/tag114.xml><?xml version="1.0" encoding="utf-8"?>
<p:tagLst xmlns:p="http://schemas.openxmlformats.org/presentationml/2006/main">
  <p:tag name="AS_UNIQUEID" val="932"/>
</p:tagLst>
</file>

<file path=ppt/tags/tag115.xml><?xml version="1.0" encoding="utf-8"?>
<p:tagLst xmlns:p="http://schemas.openxmlformats.org/presentationml/2006/main">
  <p:tag name="AS_UNIQUEID" val="1566"/>
</p:tagLst>
</file>

<file path=ppt/tags/tag116.xml><?xml version="1.0" encoding="utf-8"?>
<p:tagLst xmlns:p="http://schemas.openxmlformats.org/presentationml/2006/main">
  <p:tag name="AS_UNIQUEID" val="934"/>
</p:tagLst>
</file>

<file path=ppt/tags/tag117.xml><?xml version="1.0" encoding="utf-8"?>
<p:tagLst xmlns:p="http://schemas.openxmlformats.org/presentationml/2006/main">
  <p:tag name="AS_UNIQUEID" val="935"/>
</p:tagLst>
</file>

<file path=ppt/tags/tag118.xml><?xml version="1.0" encoding="utf-8"?>
<p:tagLst xmlns:p="http://schemas.openxmlformats.org/presentationml/2006/main">
  <p:tag name="AS_UNIQUEID" val="505"/>
</p:tagLst>
</file>

<file path=ppt/tags/tag119.xml><?xml version="1.0" encoding="utf-8"?>
<p:tagLst xmlns:p="http://schemas.openxmlformats.org/presentationml/2006/main">
  <p:tag name="AS_UNIQUEID" val="503"/>
</p:tagLst>
</file>

<file path=ppt/tags/tag12.xml><?xml version="1.0" encoding="utf-8"?>
<p:tagLst xmlns:p="http://schemas.openxmlformats.org/presentationml/2006/main">
  <p:tag name="AS_UNIQUEID" val="149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AS_UNIQUEID" val="504"/>
</p:tagLst>
</file>

<file path=ppt/tags/tag121.xml><?xml version="1.0" encoding="utf-8"?>
<p:tagLst xmlns:p="http://schemas.openxmlformats.org/presentationml/2006/main">
  <p:tag name="AS_UNIQUEID" val="1567"/>
</p:tagLst>
</file>

<file path=ppt/tags/tag122.xml><?xml version="1.0" encoding="utf-8"?>
<p:tagLst xmlns:p="http://schemas.openxmlformats.org/presentationml/2006/main">
  <p:tag name="AS_UNIQUEID" val="937"/>
</p:tagLst>
</file>

<file path=ppt/tags/tag123.xml><?xml version="1.0" encoding="utf-8"?>
<p:tagLst xmlns:p="http://schemas.openxmlformats.org/presentationml/2006/main">
  <p:tag name="AS_UNIQUEID" val="938"/>
</p:tagLst>
</file>

<file path=ppt/tags/tag124.xml><?xml version="1.0" encoding="utf-8"?>
<p:tagLst xmlns:p="http://schemas.openxmlformats.org/presentationml/2006/main">
  <p:tag name="AS_UNIQUEID" val="939"/>
</p:tagLst>
</file>

<file path=ppt/tags/tag125.xml><?xml version="1.0" encoding="utf-8"?>
<p:tagLst xmlns:p="http://schemas.openxmlformats.org/presentationml/2006/main">
  <p:tag name="AS_UNIQUEID" val="940"/>
</p:tagLst>
</file>

<file path=ppt/tags/tag126.xml><?xml version="1.0" encoding="utf-8"?>
<p:tagLst xmlns:p="http://schemas.openxmlformats.org/presentationml/2006/main">
  <p:tag name="AS_UNIQUEID" val="941"/>
</p:tagLst>
</file>

<file path=ppt/tags/tag127.xml><?xml version="1.0" encoding="utf-8"?>
<p:tagLst xmlns:p="http://schemas.openxmlformats.org/presentationml/2006/main">
  <p:tag name="AS_UNIQUEID" val="942"/>
</p:tagLst>
</file>

<file path=ppt/tags/tag128.xml><?xml version="1.0" encoding="utf-8"?>
<p:tagLst xmlns:p="http://schemas.openxmlformats.org/presentationml/2006/main">
  <p:tag name="AS_UNIQUEID" val="1568"/>
</p:tagLst>
</file>

<file path=ppt/tags/tag129.xml><?xml version="1.0" encoding="utf-8"?>
<p:tagLst xmlns:p="http://schemas.openxmlformats.org/presentationml/2006/main">
  <p:tag name="AS_UNIQUEID" val="1569"/>
</p:tagLst>
</file>

<file path=ppt/tags/tag13.xml><?xml version="1.0" encoding="utf-8"?>
<p:tagLst xmlns:p="http://schemas.openxmlformats.org/presentationml/2006/main">
  <p:tag name="AS_UNIQUEID" val="1496"/>
</p:tagLst>
</file>

<file path=ppt/tags/tag130.xml><?xml version="1.0" encoding="utf-8"?>
<p:tagLst xmlns:p="http://schemas.openxmlformats.org/presentationml/2006/main">
  <p:tag name="AS_UNIQUEID" val="1570"/>
</p:tagLst>
</file>

<file path=ppt/tags/tag131.xml><?xml version="1.0" encoding="utf-8"?>
<p:tagLst xmlns:p="http://schemas.openxmlformats.org/presentationml/2006/main">
  <p:tag name="AS_UNIQUEID" val="1571"/>
</p:tagLst>
</file>

<file path=ppt/tags/tag132.xml><?xml version="1.0" encoding="utf-8"?>
<p:tagLst xmlns:p="http://schemas.openxmlformats.org/presentationml/2006/main">
  <p:tag name="AS_UNIQUEID" val="1572"/>
</p:tagLst>
</file>

<file path=ppt/tags/tag133.xml><?xml version="1.0" encoding="utf-8"?>
<p:tagLst xmlns:p="http://schemas.openxmlformats.org/presentationml/2006/main">
  <p:tag name="AS_UNIQUEID" val="1573"/>
</p:tagLst>
</file>

<file path=ppt/tags/tag134.xml><?xml version="1.0" encoding="utf-8"?>
<p:tagLst xmlns:p="http://schemas.openxmlformats.org/presentationml/2006/main">
  <p:tag name="AS_UNIQUEID" val="1574"/>
</p:tagLst>
</file>

<file path=ppt/tags/tag135.xml><?xml version="1.0" encoding="utf-8"?>
<p:tagLst xmlns:p="http://schemas.openxmlformats.org/presentationml/2006/main">
  <p:tag name="AS_UNIQUEID" val="1575"/>
</p:tagLst>
</file>

<file path=ppt/tags/tag136.xml><?xml version="1.0" encoding="utf-8"?>
<p:tagLst xmlns:p="http://schemas.openxmlformats.org/presentationml/2006/main">
  <p:tag name="AS_UNIQUEID" val="1576"/>
</p:tagLst>
</file>

<file path=ppt/tags/tag137.xml><?xml version="1.0" encoding="utf-8"?>
<p:tagLst xmlns:p="http://schemas.openxmlformats.org/presentationml/2006/main">
  <p:tag name="AS_UNIQUEID" val="1577"/>
</p:tagLst>
</file>

<file path=ppt/tags/tag138.xml><?xml version="1.0" encoding="utf-8"?>
<p:tagLst xmlns:p="http://schemas.openxmlformats.org/presentationml/2006/main">
  <p:tag name="AS_UNIQUEID" val="1578"/>
</p:tagLst>
</file>

<file path=ppt/tags/tag139.xml><?xml version="1.0" encoding="utf-8"?>
<p:tagLst xmlns:p="http://schemas.openxmlformats.org/presentationml/2006/main">
  <p:tag name="AS_UNIQUEID" val="1579"/>
</p:tagLst>
</file>

<file path=ppt/tags/tag14.xml><?xml version="1.0" encoding="utf-8"?>
<p:tagLst xmlns:p="http://schemas.openxmlformats.org/presentationml/2006/main">
  <p:tag name="AS_UNIQUEID" val="149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1580"/>
</p:tagLst>
</file>

<file path=ppt/tags/tag141.xml><?xml version="1.0" encoding="utf-8"?>
<p:tagLst xmlns:p="http://schemas.openxmlformats.org/presentationml/2006/main">
  <p:tag name="AS_UNIQUEID" val="1581"/>
</p:tagLst>
</file>

<file path=ppt/tags/tag142.xml><?xml version="1.0" encoding="utf-8"?>
<p:tagLst xmlns:p="http://schemas.openxmlformats.org/presentationml/2006/main">
  <p:tag name="AS_UNIQUEID" val="1582"/>
</p:tagLst>
</file>

<file path=ppt/tags/tag143.xml><?xml version="1.0" encoding="utf-8"?>
<p:tagLst xmlns:p="http://schemas.openxmlformats.org/presentationml/2006/main">
  <p:tag name="AS_UNIQUEID" val="1583"/>
</p:tagLst>
</file>

<file path=ppt/tags/tag144.xml><?xml version="1.0" encoding="utf-8"?>
<p:tagLst xmlns:p="http://schemas.openxmlformats.org/presentationml/2006/main">
  <p:tag name="AS_UNIQUEID" val="1584"/>
</p:tagLst>
</file>

<file path=ppt/tags/tag145.xml><?xml version="1.0" encoding="utf-8"?>
<p:tagLst xmlns:p="http://schemas.openxmlformats.org/presentationml/2006/main">
  <p:tag name="AS_UNIQUEID" val="1585"/>
</p:tagLst>
</file>

<file path=ppt/tags/tag146.xml><?xml version="1.0" encoding="utf-8"?>
<p:tagLst xmlns:p="http://schemas.openxmlformats.org/presentationml/2006/main">
  <p:tag name="AS_UNIQUEID" val="1586"/>
</p:tagLst>
</file>

<file path=ppt/tags/tag147.xml><?xml version="1.0" encoding="utf-8"?>
<p:tagLst xmlns:p="http://schemas.openxmlformats.org/presentationml/2006/main">
  <p:tag name="AS_UNIQUEID" val="1587"/>
</p:tagLst>
</file>

<file path=ppt/tags/tag148.xml><?xml version="1.0" encoding="utf-8"?>
<p:tagLst xmlns:p="http://schemas.openxmlformats.org/presentationml/2006/main">
  <p:tag name="AS_UNIQUEID" val="1588"/>
</p:tagLst>
</file>

<file path=ppt/tags/tag149.xml><?xml version="1.0" encoding="utf-8"?>
<p:tagLst xmlns:p="http://schemas.openxmlformats.org/presentationml/2006/main">
  <p:tag name="AS_UNIQUEID" val="1589"/>
</p:tagLst>
</file>

<file path=ppt/tags/tag15.xml><?xml version="1.0" encoding="utf-8"?>
<p:tagLst xmlns:p="http://schemas.openxmlformats.org/presentationml/2006/main">
  <p:tag name="AS_UNIQUEID" val="149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1590"/>
</p:tagLst>
</file>

<file path=ppt/tags/tag151.xml><?xml version="1.0" encoding="utf-8"?>
<p:tagLst xmlns:p="http://schemas.openxmlformats.org/presentationml/2006/main">
  <p:tag name="AS_UNIQUEID" val="1591"/>
</p:tagLst>
</file>

<file path=ppt/tags/tag152.xml><?xml version="1.0" encoding="utf-8"?>
<p:tagLst xmlns:p="http://schemas.openxmlformats.org/presentationml/2006/main">
  <p:tag name="AS_UNIQUEID" val="1592"/>
</p:tagLst>
</file>

<file path=ppt/tags/tag153.xml><?xml version="1.0" encoding="utf-8"?>
<p:tagLst xmlns:p="http://schemas.openxmlformats.org/presentationml/2006/main">
  <p:tag name="AS_UNIQUEID" val="1593"/>
</p:tagLst>
</file>

<file path=ppt/tags/tag154.xml><?xml version="1.0" encoding="utf-8"?>
<p:tagLst xmlns:p="http://schemas.openxmlformats.org/presentationml/2006/main">
  <p:tag name="AS_UNIQUEID" val="1594"/>
</p:tagLst>
</file>

<file path=ppt/tags/tag155.xml><?xml version="1.0" encoding="utf-8"?>
<p:tagLst xmlns:p="http://schemas.openxmlformats.org/presentationml/2006/main">
  <p:tag name="AS_UNIQUEID" val="1595"/>
</p:tagLst>
</file>

<file path=ppt/tags/tag156.xml><?xml version="1.0" encoding="utf-8"?>
<p:tagLst xmlns:p="http://schemas.openxmlformats.org/presentationml/2006/main">
  <p:tag name="AS_UNIQUEID" val="1596"/>
</p:tagLst>
</file>

<file path=ppt/tags/tag157.xml><?xml version="1.0" encoding="utf-8"?>
<p:tagLst xmlns:p="http://schemas.openxmlformats.org/presentationml/2006/main">
  <p:tag name="AS_UNIQUEID" val="1597"/>
</p:tagLst>
</file>

<file path=ppt/tags/tag158.xml><?xml version="1.0" encoding="utf-8"?>
<p:tagLst xmlns:p="http://schemas.openxmlformats.org/presentationml/2006/main">
  <p:tag name="AS_UNIQUEID" val="1598"/>
</p:tagLst>
</file>

<file path=ppt/tags/tag159.xml><?xml version="1.0" encoding="utf-8"?>
<p:tagLst xmlns:p="http://schemas.openxmlformats.org/presentationml/2006/main">
  <p:tag name="AS_UNIQUEID" val="1599"/>
</p:tagLst>
</file>

<file path=ppt/tags/tag16.xml><?xml version="1.0" encoding="utf-8"?>
<p:tagLst xmlns:p="http://schemas.openxmlformats.org/presentationml/2006/main">
  <p:tag name="AS_UNIQUEID" val="149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0.xml><?xml version="1.0" encoding="utf-8"?>
<p:tagLst xmlns:p="http://schemas.openxmlformats.org/presentationml/2006/main">
  <p:tag name="AS_UNIQUEID" val="1600"/>
</p:tagLst>
</file>

<file path=ppt/tags/tag161.xml><?xml version="1.0" encoding="utf-8"?>
<p:tagLst xmlns:p="http://schemas.openxmlformats.org/presentationml/2006/main">
  <p:tag name="AS_UNIQUEID" val="1601"/>
</p:tagLst>
</file>

<file path=ppt/tags/tag162.xml><?xml version="1.0" encoding="utf-8"?>
<p:tagLst xmlns:p="http://schemas.openxmlformats.org/presentationml/2006/main">
  <p:tag name="AS_UNIQUEID" val="1602"/>
</p:tagLst>
</file>

<file path=ppt/tags/tag163.xml><?xml version="1.0" encoding="utf-8"?>
<p:tagLst xmlns:p="http://schemas.openxmlformats.org/presentationml/2006/main">
  <p:tag name="AS_UNIQUEID" val="1603"/>
</p:tagLst>
</file>

<file path=ppt/tags/tag164.xml><?xml version="1.0" encoding="utf-8"?>
<p:tagLst xmlns:p="http://schemas.openxmlformats.org/presentationml/2006/main">
  <p:tag name="AS_UNIQUEID" val="1604"/>
</p:tagLst>
</file>

<file path=ppt/tags/tag165.xml><?xml version="1.0" encoding="utf-8"?>
<p:tagLst xmlns:p="http://schemas.openxmlformats.org/presentationml/2006/main">
  <p:tag name="AS_UNIQUEID" val="1605"/>
</p:tagLst>
</file>

<file path=ppt/tags/tag166.xml><?xml version="1.0" encoding="utf-8"?>
<p:tagLst xmlns:p="http://schemas.openxmlformats.org/presentationml/2006/main">
  <p:tag name="AS_UNIQUEID" val="1606"/>
</p:tagLst>
</file>

<file path=ppt/tags/tag167.xml><?xml version="1.0" encoding="utf-8"?>
<p:tagLst xmlns:p="http://schemas.openxmlformats.org/presentationml/2006/main">
  <p:tag name="AS_UNIQUEID" val="1607"/>
</p:tagLst>
</file>

<file path=ppt/tags/tag168.xml><?xml version="1.0" encoding="utf-8"?>
<p:tagLst xmlns:p="http://schemas.openxmlformats.org/presentationml/2006/main">
  <p:tag name="AS_UNIQUEID" val="1608"/>
</p:tagLst>
</file>

<file path=ppt/tags/tag169.xml><?xml version="1.0" encoding="utf-8"?>
<p:tagLst xmlns:p="http://schemas.openxmlformats.org/presentationml/2006/main">
  <p:tag name="AS_UNIQUEID" val="1609"/>
</p:tagLst>
</file>

<file path=ppt/tags/tag17.xml><?xml version="1.0" encoding="utf-8"?>
<p:tagLst xmlns:p="http://schemas.openxmlformats.org/presentationml/2006/main">
  <p:tag name="AS_UNIQUEID" val="150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p="http://schemas.openxmlformats.org/presentationml/2006/main">
  <p:tag name="AS_UNIQUEID" val="963"/>
</p:tagLst>
</file>

<file path=ppt/tags/tag171.xml><?xml version="1.0" encoding="utf-8"?>
<p:tagLst xmlns:p="http://schemas.openxmlformats.org/presentationml/2006/main">
  <p:tag name="AS_UNIQUEID" val="964"/>
</p:tagLst>
</file>

<file path=ppt/tags/tag172.xml><?xml version="1.0" encoding="utf-8"?>
<p:tagLst xmlns:p="http://schemas.openxmlformats.org/presentationml/2006/main">
  <p:tag name="AS_UNIQUEID" val="965"/>
</p:tagLst>
</file>

<file path=ppt/tags/tag173.xml><?xml version="1.0" encoding="utf-8"?>
<p:tagLst xmlns:p="http://schemas.openxmlformats.org/presentationml/2006/main">
  <p:tag name="AS_UNIQUEID" val="966"/>
</p:tagLst>
</file>

<file path=ppt/tags/tag174.xml><?xml version="1.0" encoding="utf-8"?>
<p:tagLst xmlns:p="http://schemas.openxmlformats.org/presentationml/2006/main">
  <p:tag name="AS_UNIQUEID" val="967"/>
</p:tagLst>
</file>

<file path=ppt/tags/tag175.xml><?xml version="1.0" encoding="utf-8"?>
<p:tagLst xmlns:p="http://schemas.openxmlformats.org/presentationml/2006/main">
  <p:tag name="AS_UNIQUEID" val="968"/>
</p:tagLst>
</file>

<file path=ppt/tags/tag176.xml><?xml version="1.0" encoding="utf-8"?>
<p:tagLst xmlns:p="http://schemas.openxmlformats.org/presentationml/2006/main">
  <p:tag name="AS_UNIQUEID" val="969"/>
</p:tagLst>
</file>

<file path=ppt/tags/tag177.xml><?xml version="1.0" encoding="utf-8"?>
<p:tagLst xmlns:p="http://schemas.openxmlformats.org/presentationml/2006/main">
  <p:tag name="AS_UNIQUEID" val="970"/>
</p:tagLst>
</file>

<file path=ppt/tags/tag178.xml><?xml version="1.0" encoding="utf-8"?>
<p:tagLst xmlns:p="http://schemas.openxmlformats.org/presentationml/2006/main">
  <p:tag name="AS_UNIQUEID" val="971"/>
</p:tagLst>
</file>

<file path=ppt/tags/tag179.xml><?xml version="1.0" encoding="utf-8"?>
<p:tagLst xmlns:p="http://schemas.openxmlformats.org/presentationml/2006/main">
  <p:tag name="AS_UNIQUEID" val="972"/>
</p:tagLst>
</file>

<file path=ppt/tags/tag18.xml><?xml version="1.0" encoding="utf-8"?>
<p:tagLst xmlns:p="http://schemas.openxmlformats.org/presentationml/2006/main">
  <p:tag name="AS_UNIQUEID" val="150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AS_UNIQUEID" val="646"/>
</p:tagLst>
</file>

<file path=ppt/tags/tag181.xml><?xml version="1.0" encoding="utf-8"?>
<p:tagLst xmlns:p="http://schemas.openxmlformats.org/presentationml/2006/main">
  <p:tag name="AS_UNIQUEID" val="973"/>
</p:tagLst>
</file>

<file path=ppt/tags/tag182.xml><?xml version="1.0" encoding="utf-8"?>
<p:tagLst xmlns:p="http://schemas.openxmlformats.org/presentationml/2006/main">
  <p:tag name="AS_UNIQUEID" val="974"/>
</p:tagLst>
</file>

<file path=ppt/tags/tag183.xml><?xml version="1.0" encoding="utf-8"?>
<p:tagLst xmlns:p="http://schemas.openxmlformats.org/presentationml/2006/main">
  <p:tag name="AS_UNIQUEID" val="975"/>
</p:tagLst>
</file>

<file path=ppt/tags/tag184.xml><?xml version="1.0" encoding="utf-8"?>
<p:tagLst xmlns:p="http://schemas.openxmlformats.org/presentationml/2006/main">
  <p:tag name="AS_UNIQUEID" val="976"/>
</p:tagLst>
</file>

<file path=ppt/tags/tag185.xml><?xml version="1.0" encoding="utf-8"?>
<p:tagLst xmlns:p="http://schemas.openxmlformats.org/presentationml/2006/main">
  <p:tag name="AS_UNIQUEID" val="977"/>
</p:tagLst>
</file>

<file path=ppt/tags/tag186.xml><?xml version="1.0" encoding="utf-8"?>
<p:tagLst xmlns:p="http://schemas.openxmlformats.org/presentationml/2006/main">
  <p:tag name="AS_UNIQUEID" val="978"/>
</p:tagLst>
</file>

<file path=ppt/tags/tag187.xml><?xml version="1.0" encoding="utf-8"?>
<p:tagLst xmlns:p="http://schemas.openxmlformats.org/presentationml/2006/main">
  <p:tag name="AS_UNIQUEID" val="979"/>
</p:tagLst>
</file>

<file path=ppt/tags/tag188.xml><?xml version="1.0" encoding="utf-8"?>
<p:tagLst xmlns:p="http://schemas.openxmlformats.org/presentationml/2006/main">
  <p:tag name="AS_UNIQUEID" val="980"/>
</p:tagLst>
</file>

<file path=ppt/tags/tag189.xml><?xml version="1.0" encoding="utf-8"?>
<p:tagLst xmlns:p="http://schemas.openxmlformats.org/presentationml/2006/main">
  <p:tag name="AS_UNIQUEID" val="1610"/>
</p:tagLst>
</file>

<file path=ppt/tags/tag19.xml><?xml version="1.0" encoding="utf-8"?>
<p:tagLst xmlns:p="http://schemas.openxmlformats.org/presentationml/2006/main">
  <p:tag name="AS_UNIQUEID" val="1502"/>
</p:tagLst>
</file>

<file path=ppt/tags/tag190.xml><?xml version="1.0" encoding="utf-8"?>
<p:tagLst xmlns:p="http://schemas.openxmlformats.org/presentationml/2006/main">
  <p:tag name="AS_UNIQUEID" val="1611"/>
</p:tagLst>
</file>

<file path=ppt/tags/tag191.xml><?xml version="1.0" encoding="utf-8"?>
<p:tagLst xmlns:p="http://schemas.openxmlformats.org/presentationml/2006/main">
  <p:tag name="AS_UNIQUEID" val="1612"/>
</p:tagLst>
</file>

<file path=ppt/tags/tag192.xml><?xml version="1.0" encoding="utf-8"?>
<p:tagLst xmlns:p="http://schemas.openxmlformats.org/presentationml/2006/main">
  <p:tag name="AS_UNIQUEID" val="1613"/>
</p:tagLst>
</file>

<file path=ppt/tags/tag193.xml><?xml version="1.0" encoding="utf-8"?>
<p:tagLst xmlns:p="http://schemas.openxmlformats.org/presentationml/2006/main">
  <p:tag name="AS_UNIQUEID" val="1614"/>
</p:tagLst>
</file>

<file path=ppt/tags/tag194.xml><?xml version="1.0" encoding="utf-8"?>
<p:tagLst xmlns:p="http://schemas.openxmlformats.org/presentationml/2006/main">
  <p:tag name="AS_UNIQUEID" val="1615"/>
</p:tagLst>
</file>

<file path=ppt/tags/tag195.xml><?xml version="1.0" encoding="utf-8"?>
<p:tagLst xmlns:p="http://schemas.openxmlformats.org/presentationml/2006/main">
  <p:tag name="AS_UNIQUEID" val="1616"/>
</p:tagLst>
</file>

<file path=ppt/tags/tag196.xml><?xml version="1.0" encoding="utf-8"?>
<p:tagLst xmlns:p="http://schemas.openxmlformats.org/presentationml/2006/main">
  <p:tag name="AS_UNIQUEID" val="1617"/>
</p:tagLst>
</file>

<file path=ppt/tags/tag197.xml><?xml version="1.0" encoding="utf-8"?>
<p:tagLst xmlns:p="http://schemas.openxmlformats.org/presentationml/2006/main">
  <p:tag name="AS_UNIQUEID" val="1618"/>
</p:tagLst>
</file>

<file path=ppt/tags/tag198.xml><?xml version="1.0" encoding="utf-8"?>
<p:tagLst xmlns:p="http://schemas.openxmlformats.org/presentationml/2006/main">
  <p:tag name="AS_UNIQUEID" val="1619"/>
</p:tagLst>
</file>

<file path=ppt/tags/tag199.xml><?xml version="1.0" encoding="utf-8"?>
<p:tagLst xmlns:p="http://schemas.openxmlformats.org/presentationml/2006/main">
  <p:tag name="AS_UNIQUEID" val="1620"/>
</p:tagLst>
</file>

<file path=ppt/tags/tag2.xml><?xml version="1.0" encoding="utf-8"?>
<p:tagLst xmlns:p="http://schemas.openxmlformats.org/presentationml/2006/main">
  <p:tag name="AS_UNIQUEID" val="148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150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1621"/>
</p:tagLst>
</file>

<file path=ppt/tags/tag201.xml><?xml version="1.0" encoding="utf-8"?>
<p:tagLst xmlns:p="http://schemas.openxmlformats.org/presentationml/2006/main">
  <p:tag name="AS_UNIQUEID" val="1622"/>
</p:tagLst>
</file>

<file path=ppt/tags/tag202.xml><?xml version="1.0" encoding="utf-8"?>
<p:tagLst xmlns:p="http://schemas.openxmlformats.org/presentationml/2006/main">
  <p:tag name="AS_UNIQUEID" val="1623"/>
</p:tagLst>
</file>

<file path=ppt/tags/tag203.xml><?xml version="1.0" encoding="utf-8"?>
<p:tagLst xmlns:p="http://schemas.openxmlformats.org/presentationml/2006/main">
  <p:tag name="AS_UNIQUEID" val="1624"/>
</p:tagLst>
</file>

<file path=ppt/tags/tag204.xml><?xml version="1.0" encoding="utf-8"?>
<p:tagLst xmlns:p="http://schemas.openxmlformats.org/presentationml/2006/main">
  <p:tag name="AS_UNIQUEID" val="1625"/>
</p:tagLst>
</file>

<file path=ppt/tags/tag205.xml><?xml version="1.0" encoding="utf-8"?>
<p:tagLst xmlns:p="http://schemas.openxmlformats.org/presentationml/2006/main">
  <p:tag name="AS_UNIQUEID" val="1626"/>
</p:tagLst>
</file>

<file path=ppt/tags/tag206.xml><?xml version="1.0" encoding="utf-8"?>
<p:tagLst xmlns:p="http://schemas.openxmlformats.org/presentationml/2006/main">
  <p:tag name="AS_UNIQUEID" val="1627"/>
</p:tagLst>
</file>

<file path=ppt/tags/tag207.xml><?xml version="1.0" encoding="utf-8"?>
<p:tagLst xmlns:p="http://schemas.openxmlformats.org/presentationml/2006/main">
  <p:tag name="AS_UNIQUEID" val="1628"/>
</p:tagLst>
</file>

<file path=ppt/tags/tag208.xml><?xml version="1.0" encoding="utf-8"?>
<p:tagLst xmlns:p="http://schemas.openxmlformats.org/presentationml/2006/main">
  <p:tag name="AS_UNIQUEID" val="1629"/>
</p:tagLst>
</file>

<file path=ppt/tags/tag209.xml><?xml version="1.0" encoding="utf-8"?>
<p:tagLst xmlns:p="http://schemas.openxmlformats.org/presentationml/2006/main">
  <p:tag name="AS_UNIQUEID" val="1630"/>
</p:tagLst>
</file>

<file path=ppt/tags/tag21.xml><?xml version="1.0" encoding="utf-8"?>
<p:tagLst xmlns:p="http://schemas.openxmlformats.org/presentationml/2006/main">
  <p:tag name="AS_UNIQUEID" val="150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1631"/>
</p:tagLst>
</file>

<file path=ppt/tags/tag211.xml><?xml version="1.0" encoding="utf-8"?>
<p:tagLst xmlns:p="http://schemas.openxmlformats.org/presentationml/2006/main">
  <p:tag name="AS_UNIQUEID" val="1632"/>
</p:tagLst>
</file>

<file path=ppt/tags/tag212.xml><?xml version="1.0" encoding="utf-8"?>
<p:tagLst xmlns:p="http://schemas.openxmlformats.org/presentationml/2006/main">
  <p:tag name="AS_UNIQUEID" val="1633"/>
</p:tagLst>
</file>

<file path=ppt/tags/tag213.xml><?xml version="1.0" encoding="utf-8"?>
<p:tagLst xmlns:p="http://schemas.openxmlformats.org/presentationml/2006/main">
  <p:tag name="AS_UNIQUEID" val="1634"/>
</p:tagLst>
</file>

<file path=ppt/tags/tag214.xml><?xml version="1.0" encoding="utf-8"?>
<p:tagLst xmlns:p="http://schemas.openxmlformats.org/presentationml/2006/main">
  <p:tag name="AS_UNIQUEID" val="1136"/>
</p:tagLst>
</file>

<file path=ppt/tags/tag215.xml><?xml version="1.0" encoding="utf-8"?>
<p:tagLst xmlns:p="http://schemas.openxmlformats.org/presentationml/2006/main">
  <p:tag name="AS_UNIQUEID" val="1137"/>
</p:tagLst>
</file>

<file path=ppt/tags/tag216.xml><?xml version="1.0" encoding="utf-8"?>
<p:tagLst xmlns:p="http://schemas.openxmlformats.org/presentationml/2006/main">
  <p:tag name="AS_UNIQUEID" val="1138"/>
</p:tagLst>
</file>

<file path=ppt/tags/tag217.xml><?xml version="1.0" encoding="utf-8"?>
<p:tagLst xmlns:p="http://schemas.openxmlformats.org/presentationml/2006/main">
  <p:tag name="AS_UNIQUEID" val="1139"/>
</p:tagLst>
</file>

<file path=ppt/tags/tag218.xml><?xml version="1.0" encoding="utf-8"?>
<p:tagLst xmlns:p="http://schemas.openxmlformats.org/presentationml/2006/main">
  <p:tag name="AS_UNIQUEID" val="1140"/>
</p:tagLst>
</file>

<file path=ppt/tags/tag219.xml><?xml version="1.0" encoding="utf-8"?>
<p:tagLst xmlns:p="http://schemas.openxmlformats.org/presentationml/2006/main">
  <p:tag name="AS_UNIQUEID" val="1141"/>
</p:tagLst>
</file>

<file path=ppt/tags/tag22.xml><?xml version="1.0" encoding="utf-8"?>
<p:tagLst xmlns:p="http://schemas.openxmlformats.org/presentationml/2006/main">
  <p:tag name="AS_UNIQUEID" val="150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0.xml><?xml version="1.0" encoding="utf-8"?>
<p:tagLst xmlns:p="http://schemas.openxmlformats.org/presentationml/2006/main">
  <p:tag name="AS_UNIQUEID" val="1142"/>
</p:tagLst>
</file>

<file path=ppt/tags/tag221.xml><?xml version="1.0" encoding="utf-8"?>
<p:tagLst xmlns:p="http://schemas.openxmlformats.org/presentationml/2006/main">
  <p:tag name="AS_UNIQUEID" val="1143"/>
</p:tagLst>
</file>

<file path=ppt/tags/tag222.xml><?xml version="1.0" encoding="utf-8"?>
<p:tagLst xmlns:p="http://schemas.openxmlformats.org/presentationml/2006/main">
  <p:tag name="AS_UNIQUEID" val="1144"/>
</p:tagLst>
</file>

<file path=ppt/tags/tag223.xml><?xml version="1.0" encoding="utf-8"?>
<p:tagLst xmlns:p="http://schemas.openxmlformats.org/presentationml/2006/main">
  <p:tag name="AS_UNIQUEID" val="1145"/>
</p:tagLst>
</file>

<file path=ppt/tags/tag224.xml><?xml version="1.0" encoding="utf-8"?>
<p:tagLst xmlns:p="http://schemas.openxmlformats.org/presentationml/2006/main">
  <p:tag name="AS_UNIQUEID" val="1146"/>
</p:tagLst>
</file>

<file path=ppt/tags/tag225.xml><?xml version="1.0" encoding="utf-8"?>
<p:tagLst xmlns:p="http://schemas.openxmlformats.org/presentationml/2006/main">
  <p:tag name="AS_UNIQUEID" val="1147"/>
</p:tagLst>
</file>

<file path=ppt/tags/tag226.xml><?xml version="1.0" encoding="utf-8"?>
<p:tagLst xmlns:p="http://schemas.openxmlformats.org/presentationml/2006/main">
  <p:tag name="AS_UNIQUEID" val="1148"/>
</p:tagLst>
</file>

<file path=ppt/tags/tag227.xml><?xml version="1.0" encoding="utf-8"?>
<p:tagLst xmlns:p="http://schemas.openxmlformats.org/presentationml/2006/main">
  <p:tag name="AS_UNIQUEID" val="1149"/>
</p:tagLst>
</file>

<file path=ppt/tags/tag228.xml><?xml version="1.0" encoding="utf-8"?>
<p:tagLst xmlns:p="http://schemas.openxmlformats.org/presentationml/2006/main">
  <p:tag name="AS_UNIQUEID" val="1150"/>
</p:tagLst>
</file>

<file path=ppt/tags/tag229.xml><?xml version="1.0" encoding="utf-8"?>
<p:tagLst xmlns:p="http://schemas.openxmlformats.org/presentationml/2006/main">
  <p:tag name="AS_UNIQUEID" val="1151"/>
</p:tagLst>
</file>

<file path=ppt/tags/tag23.xml><?xml version="1.0" encoding="utf-8"?>
<p:tagLst xmlns:p="http://schemas.openxmlformats.org/presentationml/2006/main">
  <p:tag name="AS_UNIQUEID" val="150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0.xml><?xml version="1.0" encoding="utf-8"?>
<p:tagLst xmlns:p="http://schemas.openxmlformats.org/presentationml/2006/main">
  <p:tag name="AS_UNIQUEID" val="1152"/>
</p:tagLst>
</file>

<file path=ppt/tags/tag231.xml><?xml version="1.0" encoding="utf-8"?>
<p:tagLst xmlns:p="http://schemas.openxmlformats.org/presentationml/2006/main">
  <p:tag name="AS_UNIQUEID" val="1153"/>
</p:tagLst>
</file>

<file path=ppt/tags/tag232.xml><?xml version="1.0" encoding="utf-8"?>
<p:tagLst xmlns:p="http://schemas.openxmlformats.org/presentationml/2006/main">
  <p:tag name="AS_UNIQUEID" val="1635"/>
</p:tagLst>
</file>

<file path=ppt/tags/tag233.xml><?xml version="1.0" encoding="utf-8"?>
<p:tagLst xmlns:p="http://schemas.openxmlformats.org/presentationml/2006/main">
  <p:tag name="AS_UNIQUEID" val="1155"/>
</p:tagLst>
</file>

<file path=ppt/tags/tag234.xml><?xml version="1.0" encoding="utf-8"?>
<p:tagLst xmlns:p="http://schemas.openxmlformats.org/presentationml/2006/main">
  <p:tag name="AS_UNIQUEID" val="1156"/>
</p:tagLst>
</file>

<file path=ppt/tags/tag235.xml><?xml version="1.0" encoding="utf-8"?>
<p:tagLst xmlns:p="http://schemas.openxmlformats.org/presentationml/2006/main">
  <p:tag name="AS_UNIQUEID" val="1157"/>
</p:tagLst>
</file>

<file path=ppt/tags/tag236.xml><?xml version="1.0" encoding="utf-8"?>
<p:tagLst xmlns:p="http://schemas.openxmlformats.org/presentationml/2006/main">
  <p:tag name="AS_UNIQUEID" val="1158"/>
</p:tagLst>
</file>

<file path=ppt/tags/tag237.xml><?xml version="1.0" encoding="utf-8"?>
<p:tagLst xmlns:p="http://schemas.openxmlformats.org/presentationml/2006/main">
  <p:tag name="AS_UNIQUEID" val="1159"/>
</p:tagLst>
</file>

<file path=ppt/tags/tag238.xml><?xml version="1.0" encoding="utf-8"?>
<p:tagLst xmlns:p="http://schemas.openxmlformats.org/presentationml/2006/main">
  <p:tag name="AS_UNIQUEID" val="1160"/>
</p:tagLst>
</file>

<file path=ppt/tags/tag239.xml><?xml version="1.0" encoding="utf-8"?>
<p:tagLst xmlns:p="http://schemas.openxmlformats.org/presentationml/2006/main">
  <p:tag name="AS_UNIQUEID" val="1161"/>
</p:tagLst>
</file>

<file path=ppt/tags/tag24.xml><?xml version="1.0" encoding="utf-8"?>
<p:tagLst xmlns:p="http://schemas.openxmlformats.org/presentationml/2006/main">
  <p:tag name="AS_UNIQUEID" val="150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p="http://schemas.openxmlformats.org/presentationml/2006/main">
  <p:tag name="AS_UNIQUEID" val="1162"/>
</p:tagLst>
</file>

<file path=ppt/tags/tag241.xml><?xml version="1.0" encoding="utf-8"?>
<p:tagLst xmlns:p="http://schemas.openxmlformats.org/presentationml/2006/main">
  <p:tag name="AS_UNIQUEID" val="1163"/>
</p:tagLst>
</file>

<file path=ppt/tags/tag242.xml><?xml version="1.0" encoding="utf-8"?>
<p:tagLst xmlns:p="http://schemas.openxmlformats.org/presentationml/2006/main">
  <p:tag name="AS_UNIQUEID" val="1164"/>
</p:tagLst>
</file>

<file path=ppt/tags/tag243.xml><?xml version="1.0" encoding="utf-8"?>
<p:tagLst xmlns:p="http://schemas.openxmlformats.org/presentationml/2006/main">
  <p:tag name="AS_UNIQUEID" val="1636"/>
</p:tagLst>
</file>

<file path=ppt/tags/tag244.xml><?xml version="1.0" encoding="utf-8"?>
<p:tagLst xmlns:p="http://schemas.openxmlformats.org/presentationml/2006/main">
  <p:tag name="AS_UNIQUEID" val="1155"/>
</p:tagLst>
</file>

<file path=ppt/tags/tag245.xml><?xml version="1.0" encoding="utf-8"?>
<p:tagLst xmlns:p="http://schemas.openxmlformats.org/presentationml/2006/main">
  <p:tag name="AS_UNIQUEID" val="1156"/>
</p:tagLst>
</file>

<file path=ppt/tags/tag246.xml><?xml version="1.0" encoding="utf-8"?>
<p:tagLst xmlns:p="http://schemas.openxmlformats.org/presentationml/2006/main">
  <p:tag name="AS_UNIQUEID" val="1157"/>
</p:tagLst>
</file>

<file path=ppt/tags/tag247.xml><?xml version="1.0" encoding="utf-8"?>
<p:tagLst xmlns:p="http://schemas.openxmlformats.org/presentationml/2006/main">
  <p:tag name="AS_UNIQUEID" val="1158"/>
</p:tagLst>
</file>

<file path=ppt/tags/tag248.xml><?xml version="1.0" encoding="utf-8"?>
<p:tagLst xmlns:p="http://schemas.openxmlformats.org/presentationml/2006/main">
  <p:tag name="AS_UNIQUEID" val="1160"/>
</p:tagLst>
</file>

<file path=ppt/tags/tag249.xml><?xml version="1.0" encoding="utf-8"?>
<p:tagLst xmlns:p="http://schemas.openxmlformats.org/presentationml/2006/main">
  <p:tag name="AS_UNIQUEID" val="1161"/>
</p:tagLst>
</file>

<file path=ppt/tags/tag25.xml><?xml version="1.0" encoding="utf-8"?>
<p:tagLst xmlns:p="http://schemas.openxmlformats.org/presentationml/2006/main">
  <p:tag name="AS_UNIQUEID" val="150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p="http://schemas.openxmlformats.org/presentationml/2006/main">
  <p:tag name="AS_UNIQUEID" val="1162"/>
</p:tagLst>
</file>

<file path=ppt/tags/tag251.xml><?xml version="1.0" encoding="utf-8"?>
<p:tagLst xmlns:p="http://schemas.openxmlformats.org/presentationml/2006/main">
  <p:tag name="AS_UNIQUEID" val="1163"/>
</p:tagLst>
</file>

<file path=ppt/tags/tag252.xml><?xml version="1.0" encoding="utf-8"?>
<p:tagLst xmlns:p="http://schemas.openxmlformats.org/presentationml/2006/main">
  <p:tag name="AS_UNIQUEID" val="1164"/>
</p:tagLst>
</file>

<file path=ppt/tags/tag253.xml><?xml version="1.0" encoding="utf-8"?>
<p:tagLst xmlns:p="http://schemas.openxmlformats.org/presentationml/2006/main">
  <p:tag name="AS_UNIQUEID" val="1637"/>
</p:tagLst>
</file>

<file path=ppt/tags/tag254.xml><?xml version="1.0" encoding="utf-8"?>
<p:tagLst xmlns:p="http://schemas.openxmlformats.org/presentationml/2006/main">
  <p:tag name="AS_UNIQUEID" val="1638"/>
</p:tagLst>
</file>

<file path=ppt/tags/tag255.xml><?xml version="1.0" encoding="utf-8"?>
<p:tagLst xmlns:p="http://schemas.openxmlformats.org/presentationml/2006/main">
  <p:tag name="AS_UNIQUEID" val="1166"/>
</p:tagLst>
</file>

<file path=ppt/tags/tag256.xml><?xml version="1.0" encoding="utf-8"?>
<p:tagLst xmlns:p="http://schemas.openxmlformats.org/presentationml/2006/main">
  <p:tag name="AS_UNIQUEID" val="1167"/>
</p:tagLst>
</file>

<file path=ppt/tags/tag257.xml><?xml version="1.0" encoding="utf-8"?>
<p:tagLst xmlns:p="http://schemas.openxmlformats.org/presentationml/2006/main">
  <p:tag name="AS_UNIQUEID" val="1168"/>
</p:tagLst>
</file>

<file path=ppt/tags/tag258.xml><?xml version="1.0" encoding="utf-8"?>
<p:tagLst xmlns:p="http://schemas.openxmlformats.org/presentationml/2006/main">
  <p:tag name="AS_UNIQUEID" val="1169"/>
</p:tagLst>
</file>

<file path=ppt/tags/tag259.xml><?xml version="1.0" encoding="utf-8"?>
<p:tagLst xmlns:p="http://schemas.openxmlformats.org/presentationml/2006/main">
  <p:tag name="AS_UNIQUEID" val="1170"/>
</p:tagLst>
</file>

<file path=ppt/tags/tag26.xml><?xml version="1.0" encoding="utf-8"?>
<p:tagLst xmlns:p="http://schemas.openxmlformats.org/presentationml/2006/main">
  <p:tag name="AS_UNIQUEID" val="1509"/>
</p:tagLst>
</file>

<file path=ppt/tags/tag260.xml><?xml version="1.0" encoding="utf-8"?>
<p:tagLst xmlns:p="http://schemas.openxmlformats.org/presentationml/2006/main">
  <p:tag name="AS_UNIQUEID" val="1171"/>
</p:tagLst>
</file>

<file path=ppt/tags/tag261.xml><?xml version="1.0" encoding="utf-8"?>
<p:tagLst xmlns:p="http://schemas.openxmlformats.org/presentationml/2006/main">
  <p:tag name="AS_UNIQUEID" val="1172"/>
</p:tagLst>
</file>

<file path=ppt/tags/tag262.xml><?xml version="1.0" encoding="utf-8"?>
<p:tagLst xmlns:p="http://schemas.openxmlformats.org/presentationml/2006/main">
  <p:tag name="AS_UNIQUEID" val="1173"/>
</p:tagLst>
</file>

<file path=ppt/tags/tag263.xml><?xml version="1.0" encoding="utf-8"?>
<p:tagLst xmlns:p="http://schemas.openxmlformats.org/presentationml/2006/main">
  <p:tag name="AS_UNIQUEID" val="1174"/>
</p:tagLst>
</file>

<file path=ppt/tags/tag264.xml><?xml version="1.0" encoding="utf-8"?>
<p:tagLst xmlns:p="http://schemas.openxmlformats.org/presentationml/2006/main">
  <p:tag name="AS_UNIQUEID" val="1175"/>
</p:tagLst>
</file>

<file path=ppt/tags/tag265.xml><?xml version="1.0" encoding="utf-8"?>
<p:tagLst xmlns:p="http://schemas.openxmlformats.org/presentationml/2006/main">
  <p:tag name="AS_UNIQUEID" val="1639"/>
</p:tagLst>
</file>

<file path=ppt/tags/tag266.xml><?xml version="1.0" encoding="utf-8"?>
<p:tagLst xmlns:p="http://schemas.openxmlformats.org/presentationml/2006/main">
  <p:tag name="AS_UNIQUEID" val="1166"/>
</p:tagLst>
</file>

<file path=ppt/tags/tag267.xml><?xml version="1.0" encoding="utf-8"?>
<p:tagLst xmlns:p="http://schemas.openxmlformats.org/presentationml/2006/main">
  <p:tag name="AS_UNIQUEID" val="1167"/>
</p:tagLst>
</file>

<file path=ppt/tags/tag268.xml><?xml version="1.0" encoding="utf-8"?>
<p:tagLst xmlns:p="http://schemas.openxmlformats.org/presentationml/2006/main">
  <p:tag name="AS_UNIQUEID" val="1168"/>
</p:tagLst>
</file>

<file path=ppt/tags/tag269.xml><?xml version="1.0" encoding="utf-8"?>
<p:tagLst xmlns:p="http://schemas.openxmlformats.org/presentationml/2006/main">
  <p:tag name="AS_UNIQUEID" val="1169"/>
</p:tagLst>
</file>

<file path=ppt/tags/tag27.xml><?xml version="1.0" encoding="utf-8"?>
<p:tagLst xmlns:p="http://schemas.openxmlformats.org/presentationml/2006/main">
  <p:tag name="AS_UNIQUEID" val="151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1171"/>
</p:tagLst>
</file>

<file path=ppt/tags/tag271.xml><?xml version="1.0" encoding="utf-8"?>
<p:tagLst xmlns:p="http://schemas.openxmlformats.org/presentationml/2006/main">
  <p:tag name="AS_UNIQUEID" val="1172"/>
</p:tagLst>
</file>

<file path=ppt/tags/tag272.xml><?xml version="1.0" encoding="utf-8"?>
<p:tagLst xmlns:p="http://schemas.openxmlformats.org/presentationml/2006/main">
  <p:tag name="AS_UNIQUEID" val="1173"/>
</p:tagLst>
</file>

<file path=ppt/tags/tag273.xml><?xml version="1.0" encoding="utf-8"?>
<p:tagLst xmlns:p="http://schemas.openxmlformats.org/presentationml/2006/main">
  <p:tag name="AS_UNIQUEID" val="1174"/>
</p:tagLst>
</file>

<file path=ppt/tags/tag274.xml><?xml version="1.0" encoding="utf-8"?>
<p:tagLst xmlns:p="http://schemas.openxmlformats.org/presentationml/2006/main">
  <p:tag name="AS_UNIQUEID" val="1175"/>
</p:tagLst>
</file>

<file path=ppt/tags/tag275.xml><?xml version="1.0" encoding="utf-8"?>
<p:tagLst xmlns:p="http://schemas.openxmlformats.org/presentationml/2006/main">
  <p:tag name="AS_UNIQUEID" val="1640"/>
</p:tagLst>
</file>

<file path=ppt/tags/tag276.xml><?xml version="1.0" encoding="utf-8"?>
<p:tagLst xmlns:p="http://schemas.openxmlformats.org/presentationml/2006/main">
  <p:tag name="AS_UNIQUEID" val="1641"/>
</p:tagLst>
</file>

<file path=ppt/tags/tag277.xml><?xml version="1.0" encoding="utf-8"?>
<p:tagLst xmlns:p="http://schemas.openxmlformats.org/presentationml/2006/main">
  <p:tag name="AS_UNIQUEID" val="1166"/>
</p:tagLst>
</file>

<file path=ppt/tags/tag278.xml><?xml version="1.0" encoding="utf-8"?>
<p:tagLst xmlns:p="http://schemas.openxmlformats.org/presentationml/2006/main">
  <p:tag name="AS_UNIQUEID" val="1167"/>
</p:tagLst>
</file>

<file path=ppt/tags/tag279.xml><?xml version="1.0" encoding="utf-8"?>
<p:tagLst xmlns:p="http://schemas.openxmlformats.org/presentationml/2006/main">
  <p:tag name="AS_UNIQUEID" val="1168"/>
</p:tagLst>
</file>

<file path=ppt/tags/tag28.xml><?xml version="1.0" encoding="utf-8"?>
<p:tagLst xmlns:p="http://schemas.openxmlformats.org/presentationml/2006/main">
  <p:tag name="AS_UNIQUEID" val="151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1169"/>
</p:tagLst>
</file>

<file path=ppt/tags/tag281.xml><?xml version="1.0" encoding="utf-8"?>
<p:tagLst xmlns:p="http://schemas.openxmlformats.org/presentationml/2006/main">
  <p:tag name="AS_UNIQUEID" val="1171"/>
</p:tagLst>
</file>

<file path=ppt/tags/tag282.xml><?xml version="1.0" encoding="utf-8"?>
<p:tagLst xmlns:p="http://schemas.openxmlformats.org/presentationml/2006/main">
  <p:tag name="AS_UNIQUEID" val="1172"/>
</p:tagLst>
</file>

<file path=ppt/tags/tag283.xml><?xml version="1.0" encoding="utf-8"?>
<p:tagLst xmlns:p="http://schemas.openxmlformats.org/presentationml/2006/main">
  <p:tag name="AS_UNIQUEID" val="1173"/>
</p:tagLst>
</file>

<file path=ppt/tags/tag284.xml><?xml version="1.0" encoding="utf-8"?>
<p:tagLst xmlns:p="http://schemas.openxmlformats.org/presentationml/2006/main">
  <p:tag name="AS_UNIQUEID" val="1174"/>
</p:tagLst>
</file>

<file path=ppt/tags/tag285.xml><?xml version="1.0" encoding="utf-8"?>
<p:tagLst xmlns:p="http://schemas.openxmlformats.org/presentationml/2006/main">
  <p:tag name="AS_UNIQUEID" val="1175"/>
</p:tagLst>
</file>

<file path=ppt/tags/tag286.xml><?xml version="1.0" encoding="utf-8"?>
<p:tagLst xmlns:p="http://schemas.openxmlformats.org/presentationml/2006/main">
  <p:tag name="AS_UNIQUEID" val="1642"/>
</p:tagLst>
</file>

<file path=ppt/tags/tag287.xml><?xml version="1.0" encoding="utf-8"?>
<p:tagLst xmlns:p="http://schemas.openxmlformats.org/presentationml/2006/main">
  <p:tag name="AS_UNIQUEID" val="1643"/>
</p:tagLst>
</file>

<file path=ppt/tags/tag288.xml><?xml version="1.0" encoding="utf-8"?>
<p:tagLst xmlns:p="http://schemas.openxmlformats.org/presentationml/2006/main">
  <p:tag name="AS_UNIQUEID" val="1166"/>
</p:tagLst>
</file>

<file path=ppt/tags/tag289.xml><?xml version="1.0" encoding="utf-8"?>
<p:tagLst xmlns:p="http://schemas.openxmlformats.org/presentationml/2006/main">
  <p:tag name="AS_UNIQUEID" val="1167"/>
</p:tagLst>
</file>

<file path=ppt/tags/tag29.xml><?xml version="1.0" encoding="utf-8"?>
<p:tagLst xmlns:p="http://schemas.openxmlformats.org/presentationml/2006/main">
  <p:tag name="AS_UNIQUEID" val="151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1168"/>
</p:tagLst>
</file>

<file path=ppt/tags/tag291.xml><?xml version="1.0" encoding="utf-8"?>
<p:tagLst xmlns:p="http://schemas.openxmlformats.org/presentationml/2006/main">
  <p:tag name="AS_UNIQUEID" val="1169"/>
</p:tagLst>
</file>

<file path=ppt/tags/tag292.xml><?xml version="1.0" encoding="utf-8"?>
<p:tagLst xmlns:p="http://schemas.openxmlformats.org/presentationml/2006/main">
  <p:tag name="AS_UNIQUEID" val="1171"/>
</p:tagLst>
</file>

<file path=ppt/tags/tag293.xml><?xml version="1.0" encoding="utf-8"?>
<p:tagLst xmlns:p="http://schemas.openxmlformats.org/presentationml/2006/main">
  <p:tag name="AS_UNIQUEID" val="1172"/>
</p:tagLst>
</file>

<file path=ppt/tags/tag294.xml><?xml version="1.0" encoding="utf-8"?>
<p:tagLst xmlns:p="http://schemas.openxmlformats.org/presentationml/2006/main">
  <p:tag name="AS_UNIQUEID" val="1173"/>
</p:tagLst>
</file>

<file path=ppt/tags/tag295.xml><?xml version="1.0" encoding="utf-8"?>
<p:tagLst xmlns:p="http://schemas.openxmlformats.org/presentationml/2006/main">
  <p:tag name="AS_UNIQUEID" val="1174"/>
</p:tagLst>
</file>

<file path=ppt/tags/tag296.xml><?xml version="1.0" encoding="utf-8"?>
<p:tagLst xmlns:p="http://schemas.openxmlformats.org/presentationml/2006/main">
  <p:tag name="AS_UNIQUEID" val="1175"/>
</p:tagLst>
</file>

<file path=ppt/tags/tag297.xml><?xml version="1.0" encoding="utf-8"?>
<p:tagLst xmlns:p="http://schemas.openxmlformats.org/presentationml/2006/main">
  <p:tag name="AS_UNIQUEID" val="1644"/>
</p:tagLst>
</file>

<file path=ppt/tags/tag298.xml><?xml version="1.0" encoding="utf-8"?>
<p:tagLst xmlns:p="http://schemas.openxmlformats.org/presentationml/2006/main">
  <p:tag name="AS_UNIQUEID" val="1645"/>
</p:tagLst>
</file>

<file path=ppt/tags/tag299.xml><?xml version="1.0" encoding="utf-8"?>
<p:tagLst xmlns:p="http://schemas.openxmlformats.org/presentationml/2006/main">
  <p:tag name="AS_UNIQUEID" val="1177"/>
</p:tagLst>
</file>

<file path=ppt/tags/tag3.xml><?xml version="1.0" encoding="utf-8"?>
<p:tagLst xmlns:p="http://schemas.openxmlformats.org/presentationml/2006/main">
  <p:tag name="AS_UNIQUEID" val="148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15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00.xml><?xml version="1.0" encoding="utf-8"?>
<p:tagLst xmlns:p="http://schemas.openxmlformats.org/presentationml/2006/main">
  <p:tag name="AS_UNIQUEID" val="1178"/>
</p:tagLst>
</file>

<file path=ppt/tags/tag301.xml><?xml version="1.0" encoding="utf-8"?>
<p:tagLst xmlns:p="http://schemas.openxmlformats.org/presentationml/2006/main">
  <p:tag name="AS_UNIQUEID" val="1179"/>
</p:tagLst>
</file>

<file path=ppt/tags/tag302.xml><?xml version="1.0" encoding="utf-8"?>
<p:tagLst xmlns:p="http://schemas.openxmlformats.org/presentationml/2006/main">
  <p:tag name="AS_UNIQUEID" val="1180"/>
</p:tagLst>
</file>

<file path=ppt/tags/tag303.xml><?xml version="1.0" encoding="utf-8"?>
<p:tagLst xmlns:p="http://schemas.openxmlformats.org/presentationml/2006/main">
  <p:tag name="AS_UNIQUEID" val="1181"/>
</p:tagLst>
</file>

<file path=ppt/tags/tag304.xml><?xml version="1.0" encoding="utf-8"?>
<p:tagLst xmlns:p="http://schemas.openxmlformats.org/presentationml/2006/main">
  <p:tag name="AS_UNIQUEID" val="1182"/>
</p:tagLst>
</file>

<file path=ppt/tags/tag305.xml><?xml version="1.0" encoding="utf-8"?>
<p:tagLst xmlns:p="http://schemas.openxmlformats.org/presentationml/2006/main">
  <p:tag name="AS_UNIQUEID" val="1183"/>
</p:tagLst>
</file>

<file path=ppt/tags/tag306.xml><?xml version="1.0" encoding="utf-8"?>
<p:tagLst xmlns:p="http://schemas.openxmlformats.org/presentationml/2006/main">
  <p:tag name="AS_UNIQUEID" val="1184"/>
</p:tagLst>
</file>

<file path=ppt/tags/tag307.xml><?xml version="1.0" encoding="utf-8"?>
<p:tagLst xmlns:p="http://schemas.openxmlformats.org/presentationml/2006/main">
  <p:tag name="AS_UNIQUEID" val="1185"/>
</p:tagLst>
</file>

<file path=ppt/tags/tag308.xml><?xml version="1.0" encoding="utf-8"?>
<p:tagLst xmlns:p="http://schemas.openxmlformats.org/presentationml/2006/main">
  <p:tag name="AS_UNIQUEID" val="1646"/>
</p:tagLst>
</file>

<file path=ppt/tags/tag309.xml><?xml version="1.0" encoding="utf-8"?>
<p:tagLst xmlns:p="http://schemas.openxmlformats.org/presentationml/2006/main">
  <p:tag name="AS_UNIQUEID" val="1177"/>
</p:tagLst>
</file>

<file path=ppt/tags/tag31.xml><?xml version="1.0" encoding="utf-8"?>
<p:tagLst xmlns:p="http://schemas.openxmlformats.org/presentationml/2006/main">
  <p:tag name="AS_UNIQUEID" val="15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0.xml><?xml version="1.0" encoding="utf-8"?>
<p:tagLst xmlns:p="http://schemas.openxmlformats.org/presentationml/2006/main">
  <p:tag name="AS_UNIQUEID" val="1178"/>
</p:tagLst>
</file>

<file path=ppt/tags/tag311.xml><?xml version="1.0" encoding="utf-8"?>
<p:tagLst xmlns:p="http://schemas.openxmlformats.org/presentationml/2006/main">
  <p:tag name="AS_UNIQUEID" val="1179"/>
</p:tagLst>
</file>

<file path=ppt/tags/tag312.xml><?xml version="1.0" encoding="utf-8"?>
<p:tagLst xmlns:p="http://schemas.openxmlformats.org/presentationml/2006/main">
  <p:tag name="AS_UNIQUEID" val="1180"/>
</p:tagLst>
</file>

<file path=ppt/tags/tag313.xml><?xml version="1.0" encoding="utf-8"?>
<p:tagLst xmlns:p="http://schemas.openxmlformats.org/presentationml/2006/main">
  <p:tag name="AS_UNIQUEID" val="1182"/>
</p:tagLst>
</file>

<file path=ppt/tags/tag314.xml><?xml version="1.0" encoding="utf-8"?>
<p:tagLst xmlns:p="http://schemas.openxmlformats.org/presentationml/2006/main">
  <p:tag name="AS_UNIQUEID" val="1183"/>
</p:tagLst>
</file>

<file path=ppt/tags/tag315.xml><?xml version="1.0" encoding="utf-8"?>
<p:tagLst xmlns:p="http://schemas.openxmlformats.org/presentationml/2006/main">
  <p:tag name="AS_UNIQUEID" val="1184"/>
</p:tagLst>
</file>

<file path=ppt/tags/tag316.xml><?xml version="1.0" encoding="utf-8"?>
<p:tagLst xmlns:p="http://schemas.openxmlformats.org/presentationml/2006/main">
  <p:tag name="AS_UNIQUEID" val="1185"/>
</p:tagLst>
</file>

<file path=ppt/tags/tag317.xml><?xml version="1.0" encoding="utf-8"?>
<p:tagLst xmlns:p="http://schemas.openxmlformats.org/presentationml/2006/main">
  <p:tag name="AS_UNIQUEID" val="1647"/>
</p:tagLst>
</file>

<file path=ppt/tags/tag318.xml><?xml version="1.0" encoding="utf-8"?>
<p:tagLst xmlns:p="http://schemas.openxmlformats.org/presentationml/2006/main">
  <p:tag name="AS_UNIQUEID" val="1648"/>
</p:tagLst>
</file>

<file path=ppt/tags/tag319.xml><?xml version="1.0" encoding="utf-8"?>
<p:tagLst xmlns:p="http://schemas.openxmlformats.org/presentationml/2006/main">
  <p:tag name="AS_UNIQUEID" val="1177"/>
</p:tagLst>
</file>

<file path=ppt/tags/tag32.xml><?xml version="1.0" encoding="utf-8"?>
<p:tagLst xmlns:p="http://schemas.openxmlformats.org/presentationml/2006/main">
  <p:tag name="AS_UNIQUEID" val="151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0.xml><?xml version="1.0" encoding="utf-8"?>
<p:tagLst xmlns:p="http://schemas.openxmlformats.org/presentationml/2006/main">
  <p:tag name="AS_UNIQUEID" val="1178"/>
</p:tagLst>
</file>

<file path=ppt/tags/tag321.xml><?xml version="1.0" encoding="utf-8"?>
<p:tagLst xmlns:p="http://schemas.openxmlformats.org/presentationml/2006/main">
  <p:tag name="AS_UNIQUEID" val="1179"/>
</p:tagLst>
</file>

<file path=ppt/tags/tag322.xml><?xml version="1.0" encoding="utf-8"?>
<p:tagLst xmlns:p="http://schemas.openxmlformats.org/presentationml/2006/main">
  <p:tag name="AS_UNIQUEID" val="1180"/>
</p:tagLst>
</file>

<file path=ppt/tags/tag323.xml><?xml version="1.0" encoding="utf-8"?>
<p:tagLst xmlns:p="http://schemas.openxmlformats.org/presentationml/2006/main">
  <p:tag name="AS_UNIQUEID" val="1182"/>
</p:tagLst>
</file>

<file path=ppt/tags/tag324.xml><?xml version="1.0" encoding="utf-8"?>
<p:tagLst xmlns:p="http://schemas.openxmlformats.org/presentationml/2006/main">
  <p:tag name="AS_UNIQUEID" val="1183"/>
</p:tagLst>
</file>

<file path=ppt/tags/tag325.xml><?xml version="1.0" encoding="utf-8"?>
<p:tagLst xmlns:p="http://schemas.openxmlformats.org/presentationml/2006/main">
  <p:tag name="AS_UNIQUEID" val="1184"/>
</p:tagLst>
</file>

<file path=ppt/tags/tag326.xml><?xml version="1.0" encoding="utf-8"?>
<p:tagLst xmlns:p="http://schemas.openxmlformats.org/presentationml/2006/main">
  <p:tag name="AS_UNIQUEID" val="1185"/>
</p:tagLst>
</file>

<file path=ppt/tags/tag327.xml><?xml version="1.0" encoding="utf-8"?>
<p:tagLst xmlns:p="http://schemas.openxmlformats.org/presentationml/2006/main">
  <p:tag name="AS_UNIQUEID" val="1649"/>
</p:tagLst>
</file>

<file path=ppt/tags/tag328.xml><?xml version="1.0" encoding="utf-8"?>
<p:tagLst xmlns:p="http://schemas.openxmlformats.org/presentationml/2006/main">
  <p:tag name="AS_UNIQUEID" val="1650"/>
</p:tagLst>
</file>

<file path=ppt/tags/tag329.xml><?xml version="1.0" encoding="utf-8"?>
<p:tagLst xmlns:p="http://schemas.openxmlformats.org/presentationml/2006/main">
  <p:tag name="AS_UNIQUEID" val="1177"/>
</p:tagLst>
</file>

<file path=ppt/tags/tag33.xml><?xml version="1.0" encoding="utf-8"?>
<p:tagLst xmlns:p="http://schemas.openxmlformats.org/presentationml/2006/main">
  <p:tag name="AS_UNIQUEID" val="151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p="http://schemas.openxmlformats.org/presentationml/2006/main">
  <p:tag name="AS_UNIQUEID" val="1178"/>
</p:tagLst>
</file>

<file path=ppt/tags/tag331.xml><?xml version="1.0" encoding="utf-8"?>
<p:tagLst xmlns:p="http://schemas.openxmlformats.org/presentationml/2006/main">
  <p:tag name="AS_UNIQUEID" val="1179"/>
</p:tagLst>
</file>

<file path=ppt/tags/tag332.xml><?xml version="1.0" encoding="utf-8"?>
<p:tagLst xmlns:p="http://schemas.openxmlformats.org/presentationml/2006/main">
  <p:tag name="AS_UNIQUEID" val="1180"/>
</p:tagLst>
</file>

<file path=ppt/tags/tag333.xml><?xml version="1.0" encoding="utf-8"?>
<p:tagLst xmlns:p="http://schemas.openxmlformats.org/presentationml/2006/main">
  <p:tag name="AS_UNIQUEID" val="1182"/>
</p:tagLst>
</file>

<file path=ppt/tags/tag334.xml><?xml version="1.0" encoding="utf-8"?>
<p:tagLst xmlns:p="http://schemas.openxmlformats.org/presentationml/2006/main">
  <p:tag name="AS_UNIQUEID" val="1183"/>
</p:tagLst>
</file>

<file path=ppt/tags/tag335.xml><?xml version="1.0" encoding="utf-8"?>
<p:tagLst xmlns:p="http://schemas.openxmlformats.org/presentationml/2006/main">
  <p:tag name="AS_UNIQUEID" val="1184"/>
</p:tagLst>
</file>

<file path=ppt/tags/tag336.xml><?xml version="1.0" encoding="utf-8"?>
<p:tagLst xmlns:p="http://schemas.openxmlformats.org/presentationml/2006/main">
  <p:tag name="AS_UNIQUEID" val="1185"/>
</p:tagLst>
</file>

<file path=ppt/tags/tag337.xml><?xml version="1.0" encoding="utf-8"?>
<p:tagLst xmlns:p="http://schemas.openxmlformats.org/presentationml/2006/main">
  <p:tag name="AS_UNIQUEID" val="1651"/>
</p:tagLst>
</file>

<file path=ppt/tags/tag338.xml><?xml version="1.0" encoding="utf-8"?>
<p:tagLst xmlns:p="http://schemas.openxmlformats.org/presentationml/2006/main">
  <p:tag name="AS_UNIQUEID" val="1652"/>
</p:tagLst>
</file>

<file path=ppt/tags/tag339.xml><?xml version="1.0" encoding="utf-8"?>
<p:tagLst xmlns:p="http://schemas.openxmlformats.org/presentationml/2006/main">
  <p:tag name="AS_UNIQUEID" val="1187"/>
</p:tagLst>
</file>

<file path=ppt/tags/tag34.xml><?xml version="1.0" encoding="utf-8"?>
<p:tagLst xmlns:p="http://schemas.openxmlformats.org/presentationml/2006/main">
  <p:tag name="AS_UNIQUEID" val="151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p="http://schemas.openxmlformats.org/presentationml/2006/main">
  <p:tag name="AS_UNIQUEID" val="1188"/>
</p:tagLst>
</file>

<file path=ppt/tags/tag341.xml><?xml version="1.0" encoding="utf-8"?>
<p:tagLst xmlns:p="http://schemas.openxmlformats.org/presentationml/2006/main">
  <p:tag name="AS_UNIQUEID" val="1189"/>
</p:tagLst>
</file>

<file path=ppt/tags/tag342.xml><?xml version="1.0" encoding="utf-8"?>
<p:tagLst xmlns:p="http://schemas.openxmlformats.org/presentationml/2006/main">
  <p:tag name="AS_UNIQUEID" val="1190"/>
</p:tagLst>
</file>

<file path=ppt/tags/tag343.xml><?xml version="1.0" encoding="utf-8"?>
<p:tagLst xmlns:p="http://schemas.openxmlformats.org/presentationml/2006/main">
  <p:tag name="AS_UNIQUEID" val="1191"/>
</p:tagLst>
</file>

<file path=ppt/tags/tag344.xml><?xml version="1.0" encoding="utf-8"?>
<p:tagLst xmlns:p="http://schemas.openxmlformats.org/presentationml/2006/main">
  <p:tag name="AS_UNIQUEID" val="1192"/>
</p:tagLst>
</file>

<file path=ppt/tags/tag345.xml><?xml version="1.0" encoding="utf-8"?>
<p:tagLst xmlns:p="http://schemas.openxmlformats.org/presentationml/2006/main">
  <p:tag name="AS_UNIQUEID" val="1193"/>
</p:tagLst>
</file>

<file path=ppt/tags/tag346.xml><?xml version="1.0" encoding="utf-8"?>
<p:tagLst xmlns:p="http://schemas.openxmlformats.org/presentationml/2006/main">
  <p:tag name="AS_UNIQUEID" val="1194"/>
</p:tagLst>
</file>

<file path=ppt/tags/tag347.xml><?xml version="1.0" encoding="utf-8"?>
<p:tagLst xmlns:p="http://schemas.openxmlformats.org/presentationml/2006/main">
  <p:tag name="AS_UNIQUEID" val="1195"/>
</p:tagLst>
</file>

<file path=ppt/tags/tag348.xml><?xml version="1.0" encoding="utf-8"?>
<p:tagLst xmlns:p="http://schemas.openxmlformats.org/presentationml/2006/main">
  <p:tag name="AS_UNIQUEID" val="1196"/>
</p:tagLst>
</file>

<file path=ppt/tags/tag349.xml><?xml version="1.0" encoding="utf-8"?>
<p:tagLst xmlns:p="http://schemas.openxmlformats.org/presentationml/2006/main">
  <p:tag name="AS_UNIQUEID" val="1653"/>
</p:tagLst>
</file>

<file path=ppt/tags/tag35.xml><?xml version="1.0" encoding="utf-8"?>
<p:tagLst xmlns:p="http://schemas.openxmlformats.org/presentationml/2006/main">
  <p:tag name="AS_UNIQUEID" val="1518"/>
</p:tagLst>
</file>

<file path=ppt/tags/tag350.xml><?xml version="1.0" encoding="utf-8"?>
<p:tagLst xmlns:p="http://schemas.openxmlformats.org/presentationml/2006/main">
  <p:tag name="AS_UNIQUEID" val="1217"/>
</p:tagLst>
</file>

<file path=ppt/tags/tag351.xml><?xml version="1.0" encoding="utf-8"?>
<p:tagLst xmlns:p="http://schemas.openxmlformats.org/presentationml/2006/main">
  <p:tag name="AS_UNIQUEID" val="1218"/>
</p:tagLst>
</file>

<file path=ppt/tags/tag352.xml><?xml version="1.0" encoding="utf-8"?>
<p:tagLst xmlns:p="http://schemas.openxmlformats.org/presentationml/2006/main">
  <p:tag name="AS_UNIQUEID" val="1219"/>
</p:tagLst>
</file>

<file path=ppt/tags/tag353.xml><?xml version="1.0" encoding="utf-8"?>
<p:tagLst xmlns:p="http://schemas.openxmlformats.org/presentationml/2006/main">
  <p:tag name="AS_UNIQUEID" val="1220"/>
</p:tagLst>
</file>

<file path=ppt/tags/tag354.xml><?xml version="1.0" encoding="utf-8"?>
<p:tagLst xmlns:p="http://schemas.openxmlformats.org/presentationml/2006/main">
  <p:tag name="AS_UNIQUEID" val="1221"/>
</p:tagLst>
</file>

<file path=ppt/tags/tag355.xml><?xml version="1.0" encoding="utf-8"?>
<p:tagLst xmlns:p="http://schemas.openxmlformats.org/presentationml/2006/main">
  <p:tag name="AS_UNIQUEID" val="1222"/>
</p:tagLst>
</file>

<file path=ppt/tags/tag356.xml><?xml version="1.0" encoding="utf-8"?>
<p:tagLst xmlns:p="http://schemas.openxmlformats.org/presentationml/2006/main">
  <p:tag name="AS_UNIQUEID" val="1223"/>
</p:tagLst>
</file>

<file path=ppt/tags/tag357.xml><?xml version="1.0" encoding="utf-8"?>
<p:tagLst xmlns:p="http://schemas.openxmlformats.org/presentationml/2006/main">
  <p:tag name="AS_UNIQUEID" val="1224"/>
</p:tagLst>
</file>

<file path=ppt/tags/tag358.xml><?xml version="1.0" encoding="utf-8"?>
<p:tagLst xmlns:p="http://schemas.openxmlformats.org/presentationml/2006/main">
  <p:tag name="AS_UNIQUEID" val="1225"/>
</p:tagLst>
</file>

<file path=ppt/tags/tag359.xml><?xml version="1.0" encoding="utf-8"?>
<p:tagLst xmlns:p="http://schemas.openxmlformats.org/presentationml/2006/main">
  <p:tag name="AS_UNIQUEID" val="1226"/>
</p:tagLst>
</file>

<file path=ppt/tags/tag36.xml><?xml version="1.0" encoding="utf-8"?>
<p:tagLst xmlns:p="http://schemas.openxmlformats.org/presentationml/2006/main">
  <p:tag name="AS_UNIQUEID" val="151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0.xml><?xml version="1.0" encoding="utf-8"?>
<p:tagLst xmlns:p="http://schemas.openxmlformats.org/presentationml/2006/main">
  <p:tag name="AS_UNIQUEID" val="1227"/>
</p:tagLst>
</file>

<file path=ppt/tags/tag361.xml><?xml version="1.0" encoding="utf-8"?>
<p:tagLst xmlns:p="http://schemas.openxmlformats.org/presentationml/2006/main">
  <p:tag name="AS_UNIQUEID" val="1228"/>
</p:tagLst>
</file>

<file path=ppt/tags/tag362.xml><?xml version="1.0" encoding="utf-8"?>
<p:tagLst xmlns:p="http://schemas.openxmlformats.org/presentationml/2006/main">
  <p:tag name="AS_UNIQUEID" val="1229"/>
</p:tagLst>
</file>

<file path=ppt/tags/tag363.xml><?xml version="1.0" encoding="utf-8"?>
<p:tagLst xmlns:p="http://schemas.openxmlformats.org/presentationml/2006/main">
  <p:tag name="AS_UNIQUEID" val="1230"/>
</p:tagLst>
</file>

<file path=ppt/tags/tag364.xml><?xml version="1.0" encoding="utf-8"?>
<p:tagLst xmlns:p="http://schemas.openxmlformats.org/presentationml/2006/main">
  <p:tag name="AS_UNIQUEID" val="1654"/>
</p:tagLst>
</file>

<file path=ppt/tags/tag365.xml><?xml version="1.0" encoding="utf-8"?>
<p:tagLst xmlns:p="http://schemas.openxmlformats.org/presentationml/2006/main">
  <p:tag name="AS_UNIQUEID" val="1232"/>
</p:tagLst>
</file>

<file path=ppt/tags/tag366.xml><?xml version="1.0" encoding="utf-8"?>
<p:tagLst xmlns:p="http://schemas.openxmlformats.org/presentationml/2006/main">
  <p:tag name="AS_UNIQUEID" val="1233"/>
</p:tagLst>
</file>

<file path=ppt/tags/tag367.xml><?xml version="1.0" encoding="utf-8"?>
<p:tagLst xmlns:p="http://schemas.openxmlformats.org/presentationml/2006/main">
  <p:tag name="AS_UNIQUEID" val="1234"/>
</p:tagLst>
</file>

<file path=ppt/tags/tag368.xml><?xml version="1.0" encoding="utf-8"?>
<p:tagLst xmlns:p="http://schemas.openxmlformats.org/presentationml/2006/main">
  <p:tag name="AS_UNIQUEID" val="1235"/>
</p:tagLst>
</file>

<file path=ppt/tags/tag369.xml><?xml version="1.0" encoding="utf-8"?>
<p:tagLst xmlns:p="http://schemas.openxmlformats.org/presentationml/2006/main">
  <p:tag name="AS_UNIQUEID" val="1236"/>
</p:tagLst>
</file>

<file path=ppt/tags/tag37.xml><?xml version="1.0" encoding="utf-8"?>
<p:tagLst xmlns:p="http://schemas.openxmlformats.org/presentationml/2006/main">
  <p:tag name="AS_UNIQUEID" val="152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0.xml><?xml version="1.0" encoding="utf-8"?>
<p:tagLst xmlns:p="http://schemas.openxmlformats.org/presentationml/2006/main">
  <p:tag name="AS_UNIQUEID" val="1237"/>
</p:tagLst>
</file>

<file path=ppt/tags/tag371.xml><?xml version="1.0" encoding="utf-8"?>
<p:tagLst xmlns:p="http://schemas.openxmlformats.org/presentationml/2006/main">
  <p:tag name="AS_UNIQUEID" val="1238"/>
</p:tagLst>
</file>

<file path=ppt/tags/tag372.xml><?xml version="1.0" encoding="utf-8"?>
<p:tagLst xmlns:p="http://schemas.openxmlformats.org/presentationml/2006/main">
  <p:tag name="AS_UNIQUEID" val="1239"/>
</p:tagLst>
</file>

<file path=ppt/tags/tag373.xml><?xml version="1.0" encoding="utf-8"?>
<p:tagLst xmlns:p="http://schemas.openxmlformats.org/presentationml/2006/main">
  <p:tag name="AS_UNIQUEID" val="1240"/>
</p:tagLst>
</file>

<file path=ppt/tags/tag374.xml><?xml version="1.0" encoding="utf-8"?>
<p:tagLst xmlns:p="http://schemas.openxmlformats.org/presentationml/2006/main">
  <p:tag name="AS_UNIQUEID" val="1241"/>
</p:tagLst>
</file>

<file path=ppt/tags/tag375.xml><?xml version="1.0" encoding="utf-8"?>
<p:tagLst xmlns:p="http://schemas.openxmlformats.org/presentationml/2006/main">
  <p:tag name="AS_UNIQUEID" val="1242"/>
</p:tagLst>
</file>

<file path=ppt/tags/tag376.xml><?xml version="1.0" encoding="utf-8"?>
<p:tagLst xmlns:p="http://schemas.openxmlformats.org/presentationml/2006/main">
  <p:tag name="AS_UNIQUEID" val="1243"/>
</p:tagLst>
</file>

<file path=ppt/tags/tag377.xml><?xml version="1.0" encoding="utf-8"?>
<p:tagLst xmlns:p="http://schemas.openxmlformats.org/presentationml/2006/main">
  <p:tag name="AS_UNIQUEID" val="1244"/>
</p:tagLst>
</file>

<file path=ppt/tags/tag378.xml><?xml version="1.0" encoding="utf-8"?>
<p:tagLst xmlns:p="http://schemas.openxmlformats.org/presentationml/2006/main">
  <p:tag name="AS_UNIQUEID" val="1245"/>
</p:tagLst>
</file>

<file path=ppt/tags/tag379.xml><?xml version="1.0" encoding="utf-8"?>
<p:tagLst xmlns:p="http://schemas.openxmlformats.org/presentationml/2006/main">
  <p:tag name="AS_UNIQUEID" val="1246"/>
</p:tagLst>
</file>

<file path=ppt/tags/tag38.xml><?xml version="1.0" encoding="utf-8"?>
<p:tagLst xmlns:p="http://schemas.openxmlformats.org/presentationml/2006/main">
  <p:tag name="AS_UNIQUEID" val="152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0.xml><?xml version="1.0" encoding="utf-8"?>
<p:tagLst xmlns:p="http://schemas.openxmlformats.org/presentationml/2006/main">
  <p:tag name="AS_UNIQUEID" val="1247"/>
</p:tagLst>
</file>

<file path=ppt/tags/tag381.xml><?xml version="1.0" encoding="utf-8"?>
<p:tagLst xmlns:p="http://schemas.openxmlformats.org/presentationml/2006/main">
  <p:tag name="AS_UNIQUEID" val="1248"/>
</p:tagLst>
</file>

<file path=ppt/tags/tag382.xml><?xml version="1.0" encoding="utf-8"?>
<p:tagLst xmlns:p="http://schemas.openxmlformats.org/presentationml/2006/main">
  <p:tag name="AS_UNIQUEID" val="1249"/>
</p:tagLst>
</file>

<file path=ppt/tags/tag383.xml><?xml version="1.0" encoding="utf-8"?>
<p:tagLst xmlns:p="http://schemas.openxmlformats.org/presentationml/2006/main">
  <p:tag name="AS_UNIQUEID" val="1250"/>
</p:tagLst>
</file>

<file path=ppt/tags/tag384.xml><?xml version="1.0" encoding="utf-8"?>
<p:tagLst xmlns:p="http://schemas.openxmlformats.org/presentationml/2006/main">
  <p:tag name="AS_UNIQUEID" val="1251"/>
</p:tagLst>
</file>

<file path=ppt/tags/tag385.xml><?xml version="1.0" encoding="utf-8"?>
<p:tagLst xmlns:p="http://schemas.openxmlformats.org/presentationml/2006/main">
  <p:tag name="AS_UNIQUEID" val="1252"/>
</p:tagLst>
</file>

<file path=ppt/tags/tag386.xml><?xml version="1.0" encoding="utf-8"?>
<p:tagLst xmlns:p="http://schemas.openxmlformats.org/presentationml/2006/main">
  <p:tag name="AS_UNIQUEID" val="1253"/>
</p:tagLst>
</file>

<file path=ppt/tags/tag387.xml><?xml version="1.0" encoding="utf-8"?>
<p:tagLst xmlns:p="http://schemas.openxmlformats.org/presentationml/2006/main">
  <p:tag name="AS_UNIQUEID" val="1254"/>
</p:tagLst>
</file>

<file path=ppt/tags/tag388.xml><?xml version="1.0" encoding="utf-8"?>
<p:tagLst xmlns:p="http://schemas.openxmlformats.org/presentationml/2006/main">
  <p:tag name="AS_UNIQUEID" val="1655"/>
</p:tagLst>
</file>

<file path=ppt/tags/tag389.xml><?xml version="1.0" encoding="utf-8"?>
<p:tagLst xmlns:p="http://schemas.openxmlformats.org/presentationml/2006/main">
  <p:tag name="AS_UNIQUEID" val="1342"/>
</p:tagLst>
</file>

<file path=ppt/tags/tag39.xml><?xml version="1.0" encoding="utf-8"?>
<p:tagLst xmlns:p="http://schemas.openxmlformats.org/presentationml/2006/main">
  <p:tag name="AS_UNIQUEID" val="152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0.xml><?xml version="1.0" encoding="utf-8"?>
<p:tagLst xmlns:p="http://schemas.openxmlformats.org/presentationml/2006/main">
  <p:tag name="AS_UNIQUEID" val="1343"/>
</p:tagLst>
</file>

<file path=ppt/tags/tag391.xml><?xml version="1.0" encoding="utf-8"?>
<p:tagLst xmlns:p="http://schemas.openxmlformats.org/presentationml/2006/main">
  <p:tag name="AS_UNIQUEID" val="1344"/>
</p:tagLst>
</file>

<file path=ppt/tags/tag392.xml><?xml version="1.0" encoding="utf-8"?>
<p:tagLst xmlns:p="http://schemas.openxmlformats.org/presentationml/2006/main">
  <p:tag name="AS_UNIQUEID" val="1345"/>
</p:tagLst>
</file>

<file path=ppt/tags/tag393.xml><?xml version="1.0" encoding="utf-8"?>
<p:tagLst xmlns:p="http://schemas.openxmlformats.org/presentationml/2006/main">
  <p:tag name="AS_UNIQUEID" val="1346"/>
</p:tagLst>
</file>

<file path=ppt/tags/tag394.xml><?xml version="1.0" encoding="utf-8"?>
<p:tagLst xmlns:p="http://schemas.openxmlformats.org/presentationml/2006/main">
  <p:tag name="AS_UNIQUEID" val="1347"/>
</p:tagLst>
</file>

<file path=ppt/tags/tag395.xml><?xml version="1.0" encoding="utf-8"?>
<p:tagLst xmlns:p="http://schemas.openxmlformats.org/presentationml/2006/main">
  <p:tag name="AS_UNIQUEID" val="1348"/>
</p:tagLst>
</file>

<file path=ppt/tags/tag396.xml><?xml version="1.0" encoding="utf-8"?>
<p:tagLst xmlns:p="http://schemas.openxmlformats.org/presentationml/2006/main">
  <p:tag name="AS_UNIQUEID" val="1349"/>
</p:tagLst>
</file>

<file path=ppt/tags/tag397.xml><?xml version="1.0" encoding="utf-8"?>
<p:tagLst xmlns:p="http://schemas.openxmlformats.org/presentationml/2006/main">
  <p:tag name="AS_UNIQUEID" val="1656"/>
</p:tagLst>
</file>

<file path=ppt/tags/tag398.xml><?xml version="1.0" encoding="utf-8"?>
<p:tagLst xmlns:p="http://schemas.openxmlformats.org/presentationml/2006/main">
  <p:tag name="AS_UNIQUEID" val="1283"/>
</p:tagLst>
</file>

<file path=ppt/tags/tag399.xml><?xml version="1.0" encoding="utf-8"?>
<p:tagLst xmlns:p="http://schemas.openxmlformats.org/presentationml/2006/main">
  <p:tag name="AS_UNIQUEID" val="1284"/>
</p:tagLst>
</file>

<file path=ppt/tags/tag4.xml><?xml version="1.0" encoding="utf-8"?>
<p:tagLst xmlns:p="http://schemas.openxmlformats.org/presentationml/2006/main">
  <p:tag name="AS_UNIQUEID" val="148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1523"/>
</p:tagLst>
</file>

<file path=ppt/tags/tag400.xml><?xml version="1.0" encoding="utf-8"?>
<p:tagLst xmlns:p="http://schemas.openxmlformats.org/presentationml/2006/main">
  <p:tag name="AS_UNIQUEID" val="1285"/>
</p:tagLst>
</file>

<file path=ppt/tags/tag401.xml><?xml version="1.0" encoding="utf-8"?>
<p:tagLst xmlns:p="http://schemas.openxmlformats.org/presentationml/2006/main">
  <p:tag name="AS_UNIQUEID" val="1286"/>
</p:tagLst>
</file>

<file path=ppt/tags/tag402.xml><?xml version="1.0" encoding="utf-8"?>
<p:tagLst xmlns:p="http://schemas.openxmlformats.org/presentationml/2006/main">
  <p:tag name="AS_UNIQUEID" val="1287"/>
</p:tagLst>
</file>

<file path=ppt/tags/tag403.xml><?xml version="1.0" encoding="utf-8"?>
<p:tagLst xmlns:p="http://schemas.openxmlformats.org/presentationml/2006/main">
  <p:tag name="AS_UNIQUEID" val="1288"/>
</p:tagLst>
</file>

<file path=ppt/tags/tag404.xml><?xml version="1.0" encoding="utf-8"?>
<p:tagLst xmlns:p="http://schemas.openxmlformats.org/presentationml/2006/main">
  <p:tag name="AS_UNIQUEID" val="1289"/>
</p:tagLst>
</file>

<file path=ppt/tags/tag405.xml><?xml version="1.0" encoding="utf-8"?>
<p:tagLst xmlns:p="http://schemas.openxmlformats.org/presentationml/2006/main">
  <p:tag name="AS_UNIQUEID" val="1657"/>
</p:tagLst>
</file>

<file path=ppt/tags/tag406.xml><?xml version="1.0" encoding="utf-8"?>
<p:tagLst xmlns:p="http://schemas.openxmlformats.org/presentationml/2006/main">
  <p:tag name="AS_UNIQUEID" val="1658"/>
</p:tagLst>
</file>

<file path=ppt/tags/tag407.xml><?xml version="1.0" encoding="utf-8"?>
<p:tagLst xmlns:p="http://schemas.openxmlformats.org/presentationml/2006/main">
  <p:tag name="AS_UNIQUEID" val="1659"/>
</p:tagLst>
</file>

<file path=ppt/tags/tag408.xml><?xml version="1.0" encoding="utf-8"?>
<p:tagLst xmlns:p="http://schemas.openxmlformats.org/presentationml/2006/main">
  <p:tag name="AS_UNIQUEID" val="1283"/>
</p:tagLst>
</file>

<file path=ppt/tags/tag409.xml><?xml version="1.0" encoding="utf-8"?>
<p:tagLst xmlns:p="http://schemas.openxmlformats.org/presentationml/2006/main">
  <p:tag name="AS_UNIQUEID" val="1284"/>
</p:tagLst>
</file>

<file path=ppt/tags/tag41.xml><?xml version="1.0" encoding="utf-8"?>
<p:tagLst xmlns:p="http://schemas.openxmlformats.org/presentationml/2006/main">
  <p:tag name="AS_UNIQUEID" val="152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10.xml><?xml version="1.0" encoding="utf-8"?>
<p:tagLst xmlns:p="http://schemas.openxmlformats.org/presentationml/2006/main">
  <p:tag name="AS_UNIQUEID" val="1285"/>
</p:tagLst>
</file>

<file path=ppt/tags/tag411.xml><?xml version="1.0" encoding="utf-8"?>
<p:tagLst xmlns:p="http://schemas.openxmlformats.org/presentationml/2006/main">
  <p:tag name="AS_UNIQUEID" val="1286"/>
</p:tagLst>
</file>

<file path=ppt/tags/tag412.xml><?xml version="1.0" encoding="utf-8"?>
<p:tagLst xmlns:p="http://schemas.openxmlformats.org/presentationml/2006/main">
  <p:tag name="AS_UNIQUEID" val="1287"/>
</p:tagLst>
</file>

<file path=ppt/tags/tag413.xml><?xml version="1.0" encoding="utf-8"?>
<p:tagLst xmlns:p="http://schemas.openxmlformats.org/presentationml/2006/main">
  <p:tag name="AS_UNIQUEID" val="1288"/>
</p:tagLst>
</file>

<file path=ppt/tags/tag414.xml><?xml version="1.0" encoding="utf-8"?>
<p:tagLst xmlns:p="http://schemas.openxmlformats.org/presentationml/2006/main">
  <p:tag name="AS_UNIQUEID" val="1289"/>
</p:tagLst>
</file>

<file path=ppt/tags/tag415.xml><?xml version="1.0" encoding="utf-8"?>
<p:tagLst xmlns:p="http://schemas.openxmlformats.org/presentationml/2006/main">
  <p:tag name="AS_UNIQUEID" val="1660"/>
</p:tagLst>
</file>

<file path=ppt/tags/tag416.xml><?xml version="1.0" encoding="utf-8"?>
<p:tagLst xmlns:p="http://schemas.openxmlformats.org/presentationml/2006/main">
  <p:tag name="AS_UNIQUEID" val="1661"/>
</p:tagLst>
</file>

<file path=ppt/tags/tag417.xml><?xml version="1.0" encoding="utf-8"?>
<p:tagLst xmlns:p="http://schemas.openxmlformats.org/presentationml/2006/main">
  <p:tag name="AS_UNIQUEID" val="1662"/>
</p:tagLst>
</file>

<file path=ppt/tags/tag418.xml><?xml version="1.0" encoding="utf-8"?>
<p:tagLst xmlns:p="http://schemas.openxmlformats.org/presentationml/2006/main">
  <p:tag name="AS_UNIQUEID" val="1283"/>
</p:tagLst>
</file>

<file path=ppt/tags/tag419.xml><?xml version="1.0" encoding="utf-8"?>
<p:tagLst xmlns:p="http://schemas.openxmlformats.org/presentationml/2006/main">
  <p:tag name="AS_UNIQUEID" val="1284"/>
</p:tagLst>
</file>

<file path=ppt/tags/tag42.xml><?xml version="1.0" encoding="utf-8"?>
<p:tagLst xmlns:p="http://schemas.openxmlformats.org/presentationml/2006/main">
  <p:tag name="AS_UNIQUEID" val="152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0.xml><?xml version="1.0" encoding="utf-8"?>
<p:tagLst xmlns:p="http://schemas.openxmlformats.org/presentationml/2006/main">
  <p:tag name="AS_UNIQUEID" val="1285"/>
</p:tagLst>
</file>

<file path=ppt/tags/tag421.xml><?xml version="1.0" encoding="utf-8"?>
<p:tagLst xmlns:p="http://schemas.openxmlformats.org/presentationml/2006/main">
  <p:tag name="AS_UNIQUEID" val="1286"/>
</p:tagLst>
</file>

<file path=ppt/tags/tag422.xml><?xml version="1.0" encoding="utf-8"?>
<p:tagLst xmlns:p="http://schemas.openxmlformats.org/presentationml/2006/main">
  <p:tag name="AS_UNIQUEID" val="1287"/>
</p:tagLst>
</file>

<file path=ppt/tags/tag423.xml><?xml version="1.0" encoding="utf-8"?>
<p:tagLst xmlns:p="http://schemas.openxmlformats.org/presentationml/2006/main">
  <p:tag name="AS_UNIQUEID" val="1288"/>
</p:tagLst>
</file>

<file path=ppt/tags/tag424.xml><?xml version="1.0" encoding="utf-8"?>
<p:tagLst xmlns:p="http://schemas.openxmlformats.org/presentationml/2006/main">
  <p:tag name="AS_UNIQUEID" val="1289"/>
</p:tagLst>
</file>

<file path=ppt/tags/tag425.xml><?xml version="1.0" encoding="utf-8"?>
<p:tagLst xmlns:p="http://schemas.openxmlformats.org/presentationml/2006/main">
  <p:tag name="AS_UNIQUEID" val="1663"/>
</p:tagLst>
</file>

<file path=ppt/tags/tag426.xml><?xml version="1.0" encoding="utf-8"?>
<p:tagLst xmlns:p="http://schemas.openxmlformats.org/presentationml/2006/main">
  <p:tag name="AS_UNIQUEID" val="1664"/>
</p:tagLst>
</file>

<file path=ppt/tags/tag427.xml><?xml version="1.0" encoding="utf-8"?>
<p:tagLst xmlns:p="http://schemas.openxmlformats.org/presentationml/2006/main">
  <p:tag name="AS_UNIQUEID" val="1665"/>
</p:tagLst>
</file>

<file path=ppt/tags/tag428.xml><?xml version="1.0" encoding="utf-8"?>
<p:tagLst xmlns:p="http://schemas.openxmlformats.org/presentationml/2006/main">
  <p:tag name="AS_UNIQUEID" val="1283"/>
</p:tagLst>
</file>

<file path=ppt/tags/tag429.xml><?xml version="1.0" encoding="utf-8"?>
<p:tagLst xmlns:p="http://schemas.openxmlformats.org/presentationml/2006/main">
  <p:tag name="AS_UNIQUEID" val="1284"/>
</p:tagLst>
</file>

<file path=ppt/tags/tag43.xml><?xml version="1.0" encoding="utf-8"?>
<p:tagLst xmlns:p="http://schemas.openxmlformats.org/presentationml/2006/main">
  <p:tag name="AS_UNIQUEID" val="152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0.xml><?xml version="1.0" encoding="utf-8"?>
<p:tagLst xmlns:p="http://schemas.openxmlformats.org/presentationml/2006/main">
  <p:tag name="AS_UNIQUEID" val="1285"/>
</p:tagLst>
</file>

<file path=ppt/tags/tag431.xml><?xml version="1.0" encoding="utf-8"?>
<p:tagLst xmlns:p="http://schemas.openxmlformats.org/presentationml/2006/main">
  <p:tag name="AS_UNIQUEID" val="1286"/>
</p:tagLst>
</file>

<file path=ppt/tags/tag432.xml><?xml version="1.0" encoding="utf-8"?>
<p:tagLst xmlns:p="http://schemas.openxmlformats.org/presentationml/2006/main">
  <p:tag name="AS_UNIQUEID" val="1287"/>
</p:tagLst>
</file>

<file path=ppt/tags/tag433.xml><?xml version="1.0" encoding="utf-8"?>
<p:tagLst xmlns:p="http://schemas.openxmlformats.org/presentationml/2006/main">
  <p:tag name="AS_UNIQUEID" val="1288"/>
</p:tagLst>
</file>

<file path=ppt/tags/tag434.xml><?xml version="1.0" encoding="utf-8"?>
<p:tagLst xmlns:p="http://schemas.openxmlformats.org/presentationml/2006/main">
  <p:tag name="AS_UNIQUEID" val="1289"/>
</p:tagLst>
</file>

<file path=ppt/tags/tag435.xml><?xml version="1.0" encoding="utf-8"?>
<p:tagLst xmlns:p="http://schemas.openxmlformats.org/presentationml/2006/main">
  <p:tag name="AS_UNIQUEID" val="1666"/>
</p:tagLst>
</file>

<file path=ppt/tags/tag436.xml><?xml version="1.0" encoding="utf-8"?>
<p:tagLst xmlns:p="http://schemas.openxmlformats.org/presentationml/2006/main">
  <p:tag name="AS_UNIQUEID" val="1688"/>
</p:tagLst>
</file>

<file path=ppt/tags/tag437.xml><?xml version="1.0" encoding="utf-8"?>
<p:tagLst xmlns:p="http://schemas.openxmlformats.org/presentationml/2006/main">
  <p:tag name="AS_UNIQUEID" val="1667"/>
</p:tagLst>
</file>

<file path=ppt/tags/tag438.xml><?xml version="1.0" encoding="utf-8"?>
<p:tagLst xmlns:p="http://schemas.openxmlformats.org/presentationml/2006/main">
  <p:tag name="AS_UNIQUEID" val="1283"/>
</p:tagLst>
</file>

<file path=ppt/tags/tag439.xml><?xml version="1.0" encoding="utf-8"?>
<p:tagLst xmlns:p="http://schemas.openxmlformats.org/presentationml/2006/main">
  <p:tag name="AS_UNIQUEID" val="1284"/>
</p:tagLst>
</file>

<file path=ppt/tags/tag44.xml><?xml version="1.0" encoding="utf-8"?>
<p:tagLst xmlns:p="http://schemas.openxmlformats.org/presentationml/2006/main">
  <p:tag name="AS_UNIQUEID" val="1527"/>
</p:tagLst>
</file>

<file path=ppt/tags/tag440.xml><?xml version="1.0" encoding="utf-8"?>
<p:tagLst xmlns:p="http://schemas.openxmlformats.org/presentationml/2006/main">
  <p:tag name="AS_UNIQUEID" val="1285"/>
</p:tagLst>
</file>

<file path=ppt/tags/tag441.xml><?xml version="1.0" encoding="utf-8"?>
<p:tagLst xmlns:p="http://schemas.openxmlformats.org/presentationml/2006/main">
  <p:tag name="AS_UNIQUEID" val="1286"/>
</p:tagLst>
</file>

<file path=ppt/tags/tag442.xml><?xml version="1.0" encoding="utf-8"?>
<p:tagLst xmlns:p="http://schemas.openxmlformats.org/presentationml/2006/main">
  <p:tag name="AS_UNIQUEID" val="1287"/>
</p:tagLst>
</file>

<file path=ppt/tags/tag443.xml><?xml version="1.0" encoding="utf-8"?>
<p:tagLst xmlns:p="http://schemas.openxmlformats.org/presentationml/2006/main">
  <p:tag name="AS_UNIQUEID" val="1288"/>
</p:tagLst>
</file>

<file path=ppt/tags/tag444.xml><?xml version="1.0" encoding="utf-8"?>
<p:tagLst xmlns:p="http://schemas.openxmlformats.org/presentationml/2006/main">
  <p:tag name="AS_UNIQUEID" val="1289"/>
</p:tagLst>
</file>

<file path=ppt/tags/tag445.xml><?xml version="1.0" encoding="utf-8"?>
<p:tagLst xmlns:p="http://schemas.openxmlformats.org/presentationml/2006/main">
  <p:tag name="AS_UNIQUEID" val="1668"/>
</p:tagLst>
</file>

<file path=ppt/tags/tag446.xml><?xml version="1.0" encoding="utf-8"?>
<p:tagLst xmlns:p="http://schemas.openxmlformats.org/presentationml/2006/main">
  <p:tag name="AS_UNIQUEID" val="1669"/>
</p:tagLst>
</file>

<file path=ppt/tags/tag447.xml><?xml version="1.0" encoding="utf-8"?>
<p:tagLst xmlns:p="http://schemas.openxmlformats.org/presentationml/2006/main">
  <p:tag name="AS_UNIQUEID" val="1670"/>
</p:tagLst>
</file>

<file path=ppt/tags/tag448.xml><?xml version="1.0" encoding="utf-8"?>
<p:tagLst xmlns:p="http://schemas.openxmlformats.org/presentationml/2006/main">
  <p:tag name="AS_UNIQUEID" val="1671"/>
</p:tagLst>
</file>

<file path=ppt/tags/tag449.xml><?xml version="1.0" encoding="utf-8"?>
<p:tagLst xmlns:p="http://schemas.openxmlformats.org/presentationml/2006/main">
  <p:tag name="AS_UNIQUEID" val="1672"/>
</p:tagLst>
</file>

<file path=ppt/tags/tag45.xml><?xml version="1.0" encoding="utf-8"?>
<p:tagLst xmlns:p="http://schemas.openxmlformats.org/presentationml/2006/main">
  <p:tag name="AS_UNIQUEID" val="152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0.xml><?xml version="1.0" encoding="utf-8"?>
<p:tagLst xmlns:p="http://schemas.openxmlformats.org/presentationml/2006/main">
  <p:tag name="AS_UNIQUEID" val="1673"/>
</p:tagLst>
</file>

<file path=ppt/tags/tag451.xml><?xml version="1.0" encoding="utf-8"?>
<p:tagLst xmlns:p="http://schemas.openxmlformats.org/presentationml/2006/main">
  <p:tag name="AS_UNIQUEID" val="1283"/>
</p:tagLst>
</file>

<file path=ppt/tags/tag452.xml><?xml version="1.0" encoding="utf-8"?>
<p:tagLst xmlns:p="http://schemas.openxmlformats.org/presentationml/2006/main">
  <p:tag name="AS_UNIQUEID" val="1284"/>
</p:tagLst>
</file>

<file path=ppt/tags/tag453.xml><?xml version="1.0" encoding="utf-8"?>
<p:tagLst xmlns:p="http://schemas.openxmlformats.org/presentationml/2006/main">
  <p:tag name="AS_UNIQUEID" val="1285"/>
</p:tagLst>
</file>

<file path=ppt/tags/tag454.xml><?xml version="1.0" encoding="utf-8"?>
<p:tagLst xmlns:p="http://schemas.openxmlformats.org/presentationml/2006/main">
  <p:tag name="AS_UNIQUEID" val="1286"/>
</p:tagLst>
</file>

<file path=ppt/tags/tag455.xml><?xml version="1.0" encoding="utf-8"?>
<p:tagLst xmlns:p="http://schemas.openxmlformats.org/presentationml/2006/main">
  <p:tag name="AS_UNIQUEID" val="1287"/>
</p:tagLst>
</file>

<file path=ppt/tags/tag456.xml><?xml version="1.0" encoding="utf-8"?>
<p:tagLst xmlns:p="http://schemas.openxmlformats.org/presentationml/2006/main">
  <p:tag name="AS_UNIQUEID" val="1288"/>
</p:tagLst>
</file>

<file path=ppt/tags/tag457.xml><?xml version="1.0" encoding="utf-8"?>
<p:tagLst xmlns:p="http://schemas.openxmlformats.org/presentationml/2006/main">
  <p:tag name="AS_UNIQUEID" val="1289"/>
</p:tagLst>
</file>

<file path=ppt/tags/tag458.xml><?xml version="1.0" encoding="utf-8"?>
<p:tagLst xmlns:p="http://schemas.openxmlformats.org/presentationml/2006/main">
  <p:tag name="AS_UNIQUEID" val="1674"/>
</p:tagLst>
</file>

<file path=ppt/tags/tag459.xml><?xml version="1.0" encoding="utf-8"?>
<p:tagLst xmlns:p="http://schemas.openxmlformats.org/presentationml/2006/main">
  <p:tag name="AS_UNIQUEID" val="1675"/>
</p:tagLst>
</file>

<file path=ppt/tags/tag46.xml><?xml version="1.0" encoding="utf-8"?>
<p:tagLst xmlns:p="http://schemas.openxmlformats.org/presentationml/2006/main">
  <p:tag name="AS_UNIQUEID" val="152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0.xml><?xml version="1.0" encoding="utf-8"?>
<p:tagLst xmlns:p="http://schemas.openxmlformats.org/presentationml/2006/main">
  <p:tag name="AS_UNIQUEID" val="1676"/>
</p:tagLst>
</file>

<file path=ppt/tags/tag461.xml><?xml version="1.0" encoding="utf-8"?>
<p:tagLst xmlns:p="http://schemas.openxmlformats.org/presentationml/2006/main">
  <p:tag name="AS_UNIQUEID" val="1426"/>
</p:tagLst>
</file>

<file path=ppt/tags/tag462.xml><?xml version="1.0" encoding="utf-8"?>
<p:tagLst xmlns:p="http://schemas.openxmlformats.org/presentationml/2006/main">
  <p:tag name="AS_UNIQUEID" val="1427"/>
</p:tagLst>
</file>

<file path=ppt/tags/tag463.xml><?xml version="1.0" encoding="utf-8"?>
<p:tagLst xmlns:p="http://schemas.openxmlformats.org/presentationml/2006/main">
  <p:tag name="AS_UNIQUEID" val="1428"/>
</p:tagLst>
</file>

<file path=ppt/tags/tag464.xml><?xml version="1.0" encoding="utf-8"?>
<p:tagLst xmlns:p="http://schemas.openxmlformats.org/presentationml/2006/main">
  <p:tag name="AS_UNIQUEID" val="1429"/>
</p:tagLst>
</file>

<file path=ppt/tags/tag465.xml><?xml version="1.0" encoding="utf-8"?>
<p:tagLst xmlns:p="http://schemas.openxmlformats.org/presentationml/2006/main">
  <p:tag name="AS_UNIQUEID" val="1430"/>
</p:tagLst>
</file>

<file path=ppt/tags/tag466.xml><?xml version="1.0" encoding="utf-8"?>
<p:tagLst xmlns:p="http://schemas.openxmlformats.org/presentationml/2006/main">
  <p:tag name="AS_UNIQUEID" val="1431"/>
</p:tagLst>
</file>

<file path=ppt/tags/tag467.xml><?xml version="1.0" encoding="utf-8"?>
<p:tagLst xmlns:p="http://schemas.openxmlformats.org/presentationml/2006/main">
  <p:tag name="AS_UNIQUEID" val="1432"/>
</p:tagLst>
</file>

<file path=ppt/tags/tag468.xml><?xml version="1.0" encoding="utf-8"?>
<p:tagLst xmlns:p="http://schemas.openxmlformats.org/presentationml/2006/main">
  <p:tag name="AS_UNIQUEID" val="692"/>
</p:tagLst>
</file>

<file path=ppt/tags/tag469.xml><?xml version="1.0" encoding="utf-8"?>
<p:tagLst xmlns:p="http://schemas.openxmlformats.org/presentationml/2006/main">
  <p:tag name="AS_UNIQUEID" val="693"/>
</p:tagLst>
</file>

<file path=ppt/tags/tag47.xml><?xml version="1.0" encoding="utf-8"?>
<p:tagLst xmlns:p="http://schemas.openxmlformats.org/presentationml/2006/main">
  <p:tag name="AS_UNIQUEID" val="153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0.xml><?xml version="1.0" encoding="utf-8"?>
<p:tagLst xmlns:p="http://schemas.openxmlformats.org/presentationml/2006/main">
  <p:tag name="AS_UNIQUEID" val="694"/>
</p:tagLst>
</file>

<file path=ppt/tags/tag471.xml><?xml version="1.0" encoding="utf-8"?>
<p:tagLst xmlns:p="http://schemas.openxmlformats.org/presentationml/2006/main">
  <p:tag name="AS_UNIQUEID" val="1433"/>
</p:tagLst>
</file>

<file path=ppt/tags/tag472.xml><?xml version="1.0" encoding="utf-8"?>
<p:tagLst xmlns:p="http://schemas.openxmlformats.org/presentationml/2006/main">
  <p:tag name="AS_UNIQUEID" val="1434"/>
</p:tagLst>
</file>

<file path=ppt/tags/tag473.xml><?xml version="1.0" encoding="utf-8"?>
<p:tagLst xmlns:p="http://schemas.openxmlformats.org/presentationml/2006/main">
  <p:tag name="AS_UNIQUEID" val="1435"/>
</p:tagLst>
</file>

<file path=ppt/tags/tag474.xml><?xml version="1.0" encoding="utf-8"?>
<p:tagLst xmlns:p="http://schemas.openxmlformats.org/presentationml/2006/main">
  <p:tag name="AS_UNIQUEID" val="1436"/>
</p:tagLst>
</file>

<file path=ppt/tags/tag475.xml><?xml version="1.0" encoding="utf-8"?>
<p:tagLst xmlns:p="http://schemas.openxmlformats.org/presentationml/2006/main">
  <p:tag name="AS_UNIQUEID" val="1677"/>
</p:tagLst>
</file>

<file path=ppt/tags/tag476.xml><?xml version="1.0" encoding="utf-8"?>
<p:tagLst xmlns:p="http://schemas.openxmlformats.org/presentationml/2006/main">
  <p:tag name="AS_UNIQUEID" val="1438"/>
</p:tagLst>
</file>

<file path=ppt/tags/tag477.xml><?xml version="1.0" encoding="utf-8"?>
<p:tagLst xmlns:p="http://schemas.openxmlformats.org/presentationml/2006/main">
  <p:tag name="AS_UNIQUEID" val="1439"/>
</p:tagLst>
</file>

<file path=ppt/tags/tag478.xml><?xml version="1.0" encoding="utf-8"?>
<p:tagLst xmlns:p="http://schemas.openxmlformats.org/presentationml/2006/main">
  <p:tag name="AS_UNIQUEID" val="1440"/>
</p:tagLst>
</file>

<file path=ppt/tags/tag479.xml><?xml version="1.0" encoding="utf-8"?>
<p:tagLst xmlns:p="http://schemas.openxmlformats.org/presentationml/2006/main">
  <p:tag name="AS_UNIQUEID" val="1441"/>
</p:tagLst>
</file>

<file path=ppt/tags/tag48.xml><?xml version="1.0" encoding="utf-8"?>
<p:tagLst xmlns:p="http://schemas.openxmlformats.org/presentationml/2006/main">
  <p:tag name="AS_UNIQUEID" val="153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0.xml><?xml version="1.0" encoding="utf-8"?>
<p:tagLst xmlns:p="http://schemas.openxmlformats.org/presentationml/2006/main">
  <p:tag name="AS_UNIQUEID" val="1442"/>
</p:tagLst>
</file>

<file path=ppt/tags/tag481.xml><?xml version="1.0" encoding="utf-8"?>
<p:tagLst xmlns:p="http://schemas.openxmlformats.org/presentationml/2006/main">
  <p:tag name="AS_UNIQUEID" val="1443"/>
</p:tagLst>
</file>

<file path=ppt/tags/tag482.xml><?xml version="1.0" encoding="utf-8"?>
<p:tagLst xmlns:p="http://schemas.openxmlformats.org/presentationml/2006/main">
  <p:tag name="AS_UNIQUEID" val="1444"/>
</p:tagLst>
</file>

<file path=ppt/tags/tag483.xml><?xml version="1.0" encoding="utf-8"?>
<p:tagLst xmlns:p="http://schemas.openxmlformats.org/presentationml/2006/main">
  <p:tag name="AS_UNIQUEID" val="692"/>
</p:tagLst>
</file>

<file path=ppt/tags/tag484.xml><?xml version="1.0" encoding="utf-8"?>
<p:tagLst xmlns:p="http://schemas.openxmlformats.org/presentationml/2006/main">
  <p:tag name="AS_UNIQUEID" val="698"/>
</p:tagLst>
</file>

<file path=ppt/tags/tag485.xml><?xml version="1.0" encoding="utf-8"?>
<p:tagLst xmlns:p="http://schemas.openxmlformats.org/presentationml/2006/main">
  <p:tag name="AS_UNIQUEID" val="700"/>
</p:tagLst>
</file>

<file path=ppt/tags/tag486.xml><?xml version="1.0" encoding="utf-8"?>
<p:tagLst xmlns:p="http://schemas.openxmlformats.org/presentationml/2006/main">
  <p:tag name="AS_UNIQUEID" val="701"/>
</p:tagLst>
</file>

<file path=ppt/tags/tag487.xml><?xml version="1.0" encoding="utf-8"?>
<p:tagLst xmlns:p="http://schemas.openxmlformats.org/presentationml/2006/main">
  <p:tag name="AS_UNIQUEID" val="1445"/>
</p:tagLst>
</file>

<file path=ppt/tags/tag488.xml><?xml version="1.0" encoding="utf-8"?>
<p:tagLst xmlns:p="http://schemas.openxmlformats.org/presentationml/2006/main">
  <p:tag name="AS_UNIQUEID" val="1446"/>
</p:tagLst>
</file>

<file path=ppt/tags/tag489.xml><?xml version="1.0" encoding="utf-8"?>
<p:tagLst xmlns:p="http://schemas.openxmlformats.org/presentationml/2006/main">
  <p:tag name="AS_UNIQUEID" val="1447"/>
</p:tagLst>
</file>

<file path=ppt/tags/tag49.xml><?xml version="1.0" encoding="utf-8"?>
<p:tagLst xmlns:p="http://schemas.openxmlformats.org/presentationml/2006/main">
  <p:tag name="AS_UNIQUEID" val="153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0.xml><?xml version="1.0" encoding="utf-8"?>
<p:tagLst xmlns:p="http://schemas.openxmlformats.org/presentationml/2006/main">
  <p:tag name="AS_UNIQUEID" val="1448"/>
</p:tagLst>
</file>

<file path=ppt/tags/tag491.xml><?xml version="1.0" encoding="utf-8"?>
<p:tagLst xmlns:p="http://schemas.openxmlformats.org/presentationml/2006/main">
  <p:tag name="AS_UNIQUEID" val="1449"/>
</p:tagLst>
</file>

<file path=ppt/tags/tag492.xml><?xml version="1.0" encoding="utf-8"?>
<p:tagLst xmlns:p="http://schemas.openxmlformats.org/presentationml/2006/main">
  <p:tag name="AS_UNIQUEID" val="1450"/>
</p:tagLst>
</file>

<file path=ppt/tags/tag493.xml><?xml version="1.0" encoding="utf-8"?>
<p:tagLst xmlns:p="http://schemas.openxmlformats.org/presentationml/2006/main">
  <p:tag name="AS_UNIQUEID" val="1451"/>
</p:tagLst>
</file>

<file path=ppt/tags/tag494.xml><?xml version="1.0" encoding="utf-8"?>
<p:tagLst xmlns:p="http://schemas.openxmlformats.org/presentationml/2006/main">
  <p:tag name="AS_UNIQUEID" val="1452"/>
</p:tagLst>
</file>

<file path=ppt/tags/tag495.xml><?xml version="1.0" encoding="utf-8"?>
<p:tagLst xmlns:p="http://schemas.openxmlformats.org/presentationml/2006/main">
  <p:tag name="AS_UNIQUEID" val="1453"/>
</p:tagLst>
</file>

<file path=ppt/tags/tag496.xml><?xml version="1.0" encoding="utf-8"?>
<p:tagLst xmlns:p="http://schemas.openxmlformats.org/presentationml/2006/main">
  <p:tag name="AS_UNIQUEID" val="701"/>
</p:tagLst>
</file>

<file path=ppt/tags/tag497.xml><?xml version="1.0" encoding="utf-8"?>
<p:tagLst xmlns:p="http://schemas.openxmlformats.org/presentationml/2006/main">
  <p:tag name="AS_UNIQUEID" val="1678"/>
</p:tagLst>
</file>

<file path=ppt/tags/tag498.xml><?xml version="1.0" encoding="utf-8"?>
<p:tagLst xmlns:p="http://schemas.openxmlformats.org/presentationml/2006/main">
  <p:tag name="AS_UNIQUEID" val="1455"/>
</p:tagLst>
</file>

<file path=ppt/tags/tag499.xml><?xml version="1.0" encoding="utf-8"?>
<p:tagLst xmlns:p="http://schemas.openxmlformats.org/presentationml/2006/main">
  <p:tag name="AS_UNIQUEID" val="1456"/>
</p:tagLst>
</file>

<file path=ppt/tags/tag5.xml><?xml version="1.0" encoding="utf-8"?>
<p:tagLst xmlns:p="http://schemas.openxmlformats.org/presentationml/2006/main">
  <p:tag name="AS_UNIQUEID" val="148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153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00.xml><?xml version="1.0" encoding="utf-8"?>
<p:tagLst xmlns:p="http://schemas.openxmlformats.org/presentationml/2006/main">
  <p:tag name="AS_UNIQUEID" val="1457"/>
</p:tagLst>
</file>

<file path=ppt/tags/tag501.xml><?xml version="1.0" encoding="utf-8"?>
<p:tagLst xmlns:p="http://schemas.openxmlformats.org/presentationml/2006/main">
  <p:tag name="AS_UNIQUEID" val="1458"/>
</p:tagLst>
</file>

<file path=ppt/tags/tag502.xml><?xml version="1.0" encoding="utf-8"?>
<p:tagLst xmlns:p="http://schemas.openxmlformats.org/presentationml/2006/main">
  <p:tag name="AS_UNIQUEID" val="1459"/>
</p:tagLst>
</file>

<file path=ppt/tags/tag503.xml><?xml version="1.0" encoding="utf-8"?>
<p:tagLst xmlns:p="http://schemas.openxmlformats.org/presentationml/2006/main">
  <p:tag name="AS_UNIQUEID" val="1460"/>
</p:tagLst>
</file>

<file path=ppt/tags/tag504.xml><?xml version="1.0" encoding="utf-8"?>
<p:tagLst xmlns:p="http://schemas.openxmlformats.org/presentationml/2006/main">
  <p:tag name="AS_UNIQUEID" val="1461"/>
</p:tagLst>
</file>

<file path=ppt/tags/tag505.xml><?xml version="1.0" encoding="utf-8"?>
<p:tagLst xmlns:p="http://schemas.openxmlformats.org/presentationml/2006/main">
  <p:tag name="AS_UNIQUEID" val="708"/>
</p:tagLst>
</file>

<file path=ppt/tags/tag506.xml><?xml version="1.0" encoding="utf-8"?>
<p:tagLst xmlns:p="http://schemas.openxmlformats.org/presentationml/2006/main">
  <p:tag name="AS_UNIQUEID" val="709"/>
</p:tagLst>
</file>

<file path=ppt/tags/tag507.xml><?xml version="1.0" encoding="utf-8"?>
<p:tagLst xmlns:p="http://schemas.openxmlformats.org/presentationml/2006/main">
  <p:tag name="AS_UNIQUEID" val="711"/>
</p:tagLst>
</file>

<file path=ppt/tags/tag508.xml><?xml version="1.0" encoding="utf-8"?>
<p:tagLst xmlns:p="http://schemas.openxmlformats.org/presentationml/2006/main">
  <p:tag name="AS_UNIQUEID" val="712"/>
</p:tagLst>
</file>

<file path=ppt/tags/tag509.xml><?xml version="1.0" encoding="utf-8"?>
<p:tagLst xmlns:p="http://schemas.openxmlformats.org/presentationml/2006/main">
  <p:tag name="AS_UNIQUEID" val="713"/>
</p:tagLst>
</file>

<file path=ppt/tags/tag51.xml><?xml version="1.0" encoding="utf-8"?>
<p:tagLst xmlns:p="http://schemas.openxmlformats.org/presentationml/2006/main">
  <p:tag name="AS_UNIQUEID" val="1534"/>
</p:tagLst>
</file>

<file path=ppt/tags/tag510.xml><?xml version="1.0" encoding="utf-8"?>
<p:tagLst xmlns:p="http://schemas.openxmlformats.org/presentationml/2006/main">
  <p:tag name="AS_UNIQUEID" val="398"/>
</p:tagLst>
</file>

<file path=ppt/tags/tag511.xml><?xml version="1.0" encoding="utf-8"?>
<p:tagLst xmlns:p="http://schemas.openxmlformats.org/presentationml/2006/main">
  <p:tag name="AS_UNIQUEID" val="714"/>
</p:tagLst>
</file>

<file path=ppt/tags/tag512.xml><?xml version="1.0" encoding="utf-8"?>
<p:tagLst xmlns:p="http://schemas.openxmlformats.org/presentationml/2006/main">
  <p:tag name="AS_UNIQUEID" val="715"/>
</p:tagLst>
</file>

<file path=ppt/tags/tag513.xml><?xml version="1.0" encoding="utf-8"?>
<p:tagLst xmlns:p="http://schemas.openxmlformats.org/presentationml/2006/main">
  <p:tag name="AS_UNIQUEID" val="395"/>
</p:tagLst>
</file>

<file path=ppt/tags/tag514.xml><?xml version="1.0" encoding="utf-8"?>
<p:tagLst xmlns:p="http://schemas.openxmlformats.org/presentationml/2006/main">
  <p:tag name="AS_UNIQUEID" val="716"/>
</p:tagLst>
</file>

<file path=ppt/tags/tag515.xml><?xml version="1.0" encoding="utf-8"?>
<p:tagLst xmlns:p="http://schemas.openxmlformats.org/presentationml/2006/main">
  <p:tag name="AS_UNIQUEID" val="710"/>
</p:tagLst>
</file>

<file path=ppt/tags/tag516.xml><?xml version="1.0" encoding="utf-8"?>
<p:tagLst xmlns:p="http://schemas.openxmlformats.org/presentationml/2006/main">
  <p:tag name="AS_UNIQUEID" val="1679"/>
</p:tagLst>
</file>

<file path=ppt/tags/tag517.xml><?xml version="1.0" encoding="utf-8"?>
<p:tagLst xmlns:p="http://schemas.openxmlformats.org/presentationml/2006/main">
  <p:tag name="AS_UNIQUEID" val="1474"/>
</p:tagLst>
</file>

<file path=ppt/tags/tag518.xml><?xml version="1.0" encoding="utf-8"?>
<p:tagLst xmlns:p="http://schemas.openxmlformats.org/presentationml/2006/main">
  <p:tag name="AS_UNIQUEID" val="1475"/>
</p:tagLst>
</file>

<file path=ppt/tags/tag519.xml><?xml version="1.0" encoding="utf-8"?>
<p:tagLst xmlns:p="http://schemas.openxmlformats.org/presentationml/2006/main">
  <p:tag name="AS_UNIQUEID" val="1476"/>
</p:tagLst>
</file>

<file path=ppt/tags/tag52.xml><?xml version="1.0" encoding="utf-8"?>
<p:tagLst xmlns:p="http://schemas.openxmlformats.org/presentationml/2006/main">
  <p:tag name="AS_UNIQUEID" val="153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0.xml><?xml version="1.0" encoding="utf-8"?>
<p:tagLst xmlns:p="http://schemas.openxmlformats.org/presentationml/2006/main">
  <p:tag name="AS_UNIQUEID" val="1477"/>
</p:tagLst>
</file>

<file path=ppt/tags/tag521.xml><?xml version="1.0" encoding="utf-8"?>
<p:tagLst xmlns:p="http://schemas.openxmlformats.org/presentationml/2006/main">
  <p:tag name="AS_UNIQUEID" val="1478"/>
</p:tagLst>
</file>

<file path=ppt/tags/tag522.xml><?xml version="1.0" encoding="utf-8"?>
<p:tagLst xmlns:p="http://schemas.openxmlformats.org/presentationml/2006/main">
  <p:tag name="AS_UNIQUEID" val="1479"/>
</p:tagLst>
</file>

<file path=ppt/tags/tag523.xml><?xml version="1.0" encoding="utf-8"?>
<p:tagLst xmlns:p="http://schemas.openxmlformats.org/presentationml/2006/main">
  <p:tag name="AS_UNIQUEID" val="1480"/>
</p:tagLst>
</file>

<file path=ppt/tags/tag524.xml><?xml version="1.0" encoding="utf-8"?>
<p:tagLst xmlns:p="http://schemas.openxmlformats.org/presentationml/2006/main">
  <p:tag name="AS_UNIQUEID" val="893"/>
  <p:tag name="KSO_WM_UNIT_TABLE_BEAUTIFY" val="smartTable{73772567-2039-45c2-898f-7d461499eee4}"/>
</p:tagLst>
</file>

<file path=ppt/tags/tag525.xml><?xml version="1.0" encoding="utf-8"?>
<p:tagLst xmlns:p="http://schemas.openxmlformats.org/presentationml/2006/main">
  <p:tag name="AS_UNIQUEID" val="1483"/>
</p:tagLst>
</file>

<file path=ppt/tags/tag526.xml><?xml version="1.0" encoding="utf-8"?>
<p:tagLst xmlns:p="http://schemas.openxmlformats.org/presentationml/2006/main">
  <p:tag name="AS_UNIQUEID" val="1680"/>
</p:tagLst>
</file>

<file path=ppt/tags/tag527.xml><?xml version="1.0" encoding="utf-8"?>
<p:tagLst xmlns:p="http://schemas.openxmlformats.org/presentationml/2006/main">
  <p:tag name="AS_UNIQUEID" val="1474"/>
</p:tagLst>
</file>

<file path=ppt/tags/tag528.xml><?xml version="1.0" encoding="utf-8"?>
<p:tagLst xmlns:p="http://schemas.openxmlformats.org/presentationml/2006/main">
  <p:tag name="AS_UNIQUEID" val="1475"/>
</p:tagLst>
</file>

<file path=ppt/tags/tag529.xml><?xml version="1.0" encoding="utf-8"?>
<p:tagLst xmlns:p="http://schemas.openxmlformats.org/presentationml/2006/main">
  <p:tag name="AS_UNIQUEID" val="1476"/>
</p:tagLst>
</file>

<file path=ppt/tags/tag53.xml><?xml version="1.0" encoding="utf-8"?>
<p:tagLst xmlns:p="http://schemas.openxmlformats.org/presentationml/2006/main">
  <p:tag name="AS_UNIQUEID" val="153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0.xml><?xml version="1.0" encoding="utf-8"?>
<p:tagLst xmlns:p="http://schemas.openxmlformats.org/presentationml/2006/main">
  <p:tag name="AS_UNIQUEID" val="1477"/>
</p:tagLst>
</file>

<file path=ppt/tags/tag531.xml><?xml version="1.0" encoding="utf-8"?>
<p:tagLst xmlns:p="http://schemas.openxmlformats.org/presentationml/2006/main">
  <p:tag name="AS_UNIQUEID" val="1478"/>
</p:tagLst>
</file>

<file path=ppt/tags/tag532.xml><?xml version="1.0" encoding="utf-8"?>
<p:tagLst xmlns:p="http://schemas.openxmlformats.org/presentationml/2006/main">
  <p:tag name="AS_UNIQUEID" val="1479"/>
</p:tagLst>
</file>

<file path=ppt/tags/tag533.xml><?xml version="1.0" encoding="utf-8"?>
<p:tagLst xmlns:p="http://schemas.openxmlformats.org/presentationml/2006/main">
  <p:tag name="AS_UNIQUEID" val="1480"/>
</p:tagLst>
</file>

<file path=ppt/tags/tag534.xml><?xml version="1.0" encoding="utf-8"?>
<p:tagLst xmlns:p="http://schemas.openxmlformats.org/presentationml/2006/main">
  <p:tag name="AS_UNIQUEID" val="1681"/>
</p:tagLst>
</file>

<file path=ppt/tags/tag535.xml><?xml version="1.0" encoding="utf-8"?>
<p:tagLst xmlns:p="http://schemas.openxmlformats.org/presentationml/2006/main">
  <p:tag name="AS_UNIQUEID" val="1682"/>
</p:tagLst>
</file>

<file path=ppt/tags/tag536.xml><?xml version="1.0" encoding="utf-8"?>
<p:tagLst xmlns:p="http://schemas.openxmlformats.org/presentationml/2006/main">
  <p:tag name="AS_UNIQUEID" val="1474"/>
</p:tagLst>
</file>

<file path=ppt/tags/tag537.xml><?xml version="1.0" encoding="utf-8"?>
<p:tagLst xmlns:p="http://schemas.openxmlformats.org/presentationml/2006/main">
  <p:tag name="AS_UNIQUEID" val="1475"/>
</p:tagLst>
</file>

<file path=ppt/tags/tag538.xml><?xml version="1.0" encoding="utf-8"?>
<p:tagLst xmlns:p="http://schemas.openxmlformats.org/presentationml/2006/main">
  <p:tag name="AS_UNIQUEID" val="1476"/>
</p:tagLst>
</file>

<file path=ppt/tags/tag539.xml><?xml version="1.0" encoding="utf-8"?>
<p:tagLst xmlns:p="http://schemas.openxmlformats.org/presentationml/2006/main">
  <p:tag name="AS_UNIQUEID" val="1477"/>
</p:tagLst>
</file>

<file path=ppt/tags/tag54.xml><?xml version="1.0" encoding="utf-8"?>
<p:tagLst xmlns:p="http://schemas.openxmlformats.org/presentationml/2006/main">
  <p:tag name="AS_UNIQUEID" val="153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0.xml><?xml version="1.0" encoding="utf-8"?>
<p:tagLst xmlns:p="http://schemas.openxmlformats.org/presentationml/2006/main">
  <p:tag name="AS_UNIQUEID" val="1478"/>
</p:tagLst>
</file>

<file path=ppt/tags/tag541.xml><?xml version="1.0" encoding="utf-8"?>
<p:tagLst xmlns:p="http://schemas.openxmlformats.org/presentationml/2006/main">
  <p:tag name="AS_UNIQUEID" val="1479"/>
</p:tagLst>
</file>

<file path=ppt/tags/tag542.xml><?xml version="1.0" encoding="utf-8"?>
<p:tagLst xmlns:p="http://schemas.openxmlformats.org/presentationml/2006/main">
  <p:tag name="AS_UNIQUEID" val="1480"/>
</p:tagLst>
</file>

<file path=ppt/tags/tag543.xml><?xml version="1.0" encoding="utf-8"?>
<p:tagLst xmlns:p="http://schemas.openxmlformats.org/presentationml/2006/main">
  <p:tag name="AS_UNIQUEID" val="1683"/>
</p:tagLst>
</file>

<file path=ppt/tags/tag544.xml><?xml version="1.0" encoding="utf-8"?>
<p:tagLst xmlns:p="http://schemas.openxmlformats.org/presentationml/2006/main">
  <p:tag name="AS_UNIQUEID" val="1684"/>
</p:tagLst>
</file>

<file path=ppt/tags/tag545.xml><?xml version="1.0" encoding="utf-8"?>
<p:tagLst xmlns:p="http://schemas.openxmlformats.org/presentationml/2006/main">
  <p:tag name="AS_UNIQUEID" val="1474"/>
</p:tagLst>
</file>

<file path=ppt/tags/tag546.xml><?xml version="1.0" encoding="utf-8"?>
<p:tagLst xmlns:p="http://schemas.openxmlformats.org/presentationml/2006/main">
  <p:tag name="AS_UNIQUEID" val="1475"/>
</p:tagLst>
</file>

<file path=ppt/tags/tag547.xml><?xml version="1.0" encoding="utf-8"?>
<p:tagLst xmlns:p="http://schemas.openxmlformats.org/presentationml/2006/main">
  <p:tag name="AS_UNIQUEID" val="1476"/>
</p:tagLst>
</file>

<file path=ppt/tags/tag548.xml><?xml version="1.0" encoding="utf-8"?>
<p:tagLst xmlns:p="http://schemas.openxmlformats.org/presentationml/2006/main">
  <p:tag name="AS_UNIQUEID" val="1477"/>
</p:tagLst>
</file>

<file path=ppt/tags/tag549.xml><?xml version="1.0" encoding="utf-8"?>
<p:tagLst xmlns:p="http://schemas.openxmlformats.org/presentationml/2006/main">
  <p:tag name="AS_UNIQUEID" val="1478"/>
</p:tagLst>
</file>

<file path=ppt/tags/tag55.xml><?xml version="1.0" encoding="utf-8"?>
<p:tagLst xmlns:p="http://schemas.openxmlformats.org/presentationml/2006/main">
  <p:tag name="AS_UNIQUEID" val="153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0.xml><?xml version="1.0" encoding="utf-8"?>
<p:tagLst xmlns:p="http://schemas.openxmlformats.org/presentationml/2006/main">
  <p:tag name="AS_UNIQUEID" val="1479"/>
</p:tagLst>
</file>

<file path=ppt/tags/tag551.xml><?xml version="1.0" encoding="utf-8"?>
<p:tagLst xmlns:p="http://schemas.openxmlformats.org/presentationml/2006/main">
  <p:tag name="AS_UNIQUEID" val="1480"/>
</p:tagLst>
</file>

<file path=ppt/tags/tag552.xml><?xml version="1.0" encoding="utf-8"?>
<p:tagLst xmlns:p="http://schemas.openxmlformats.org/presentationml/2006/main">
  <p:tag name="AS_UNIQUEID" val="1685"/>
</p:tagLst>
</file>

<file path=ppt/tags/tag553.xml><?xml version="1.0" encoding="utf-8"?>
<p:tagLst xmlns:p="http://schemas.openxmlformats.org/presentationml/2006/main">
  <p:tag name="AS_UNIQUEID" val="1686"/>
</p:tagLst>
</file>

<file path=ppt/tags/tag554.xml><?xml version="1.0" encoding="utf-8"?>
<p:tagLst xmlns:p="http://schemas.openxmlformats.org/presentationml/2006/main">
  <p:tag name="AS_UNIQUEID" val="1474"/>
</p:tagLst>
</file>

<file path=ppt/tags/tag555.xml><?xml version="1.0" encoding="utf-8"?>
<p:tagLst xmlns:p="http://schemas.openxmlformats.org/presentationml/2006/main">
  <p:tag name="AS_UNIQUEID" val="1475"/>
</p:tagLst>
</file>

<file path=ppt/tags/tag556.xml><?xml version="1.0" encoding="utf-8"?>
<p:tagLst xmlns:p="http://schemas.openxmlformats.org/presentationml/2006/main">
  <p:tag name="AS_UNIQUEID" val="1476"/>
</p:tagLst>
</file>

<file path=ppt/tags/tag557.xml><?xml version="1.0" encoding="utf-8"?>
<p:tagLst xmlns:p="http://schemas.openxmlformats.org/presentationml/2006/main">
  <p:tag name="AS_UNIQUEID" val="1477"/>
</p:tagLst>
</file>

<file path=ppt/tags/tag558.xml><?xml version="1.0" encoding="utf-8"?>
<p:tagLst xmlns:p="http://schemas.openxmlformats.org/presentationml/2006/main">
  <p:tag name="AS_UNIQUEID" val="1478"/>
</p:tagLst>
</file>

<file path=ppt/tags/tag559.xml><?xml version="1.0" encoding="utf-8"?>
<p:tagLst xmlns:p="http://schemas.openxmlformats.org/presentationml/2006/main">
  <p:tag name="AS_UNIQUEID" val="1479"/>
</p:tagLst>
</file>

<file path=ppt/tags/tag56.xml><?xml version="1.0" encoding="utf-8"?>
<p:tagLst xmlns:p="http://schemas.openxmlformats.org/presentationml/2006/main">
  <p:tag name="AS_UNIQUEID" val="153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0.xml><?xml version="1.0" encoding="utf-8"?>
<p:tagLst xmlns:p="http://schemas.openxmlformats.org/presentationml/2006/main">
  <p:tag name="AS_UNIQUEID" val="1480"/>
</p:tagLst>
</file>

<file path=ppt/tags/tag561.xml><?xml version="1.0" encoding="utf-8"?>
<p:tagLst xmlns:p="http://schemas.openxmlformats.org/presentationml/2006/main">
  <p:tag name="AS_UNIQUEID" val="1687"/>
</p:tagLst>
</file>

<file path=ppt/tags/tag562.xml><?xml version="1.0" encoding="utf-8"?>
<p:tagLst xmlns:p="http://schemas.openxmlformats.org/presentationml/2006/main">
  <p:tag name="AS_OS" val="Unix 3.10 unknown"/>
  <p:tag name="AS_RELEASE_DATE" val="2023.03.31"/>
  <p:tag name="AS_TITLE" val="Aspose.Slides for Java"/>
  <p:tag name="AS_VERSION" val="23.3"/>
  <p:tag name="COMMONDATA" val="eyJoZGlkIjoiMjU2NDk0MGY5ODAyZWQ0ODc0MjQ2MTdiZDhhN2RmMjQifQ=="/>
</p:tagLst>
</file>

<file path=ppt/tags/tag57.xml><?xml version="1.0" encoding="utf-8"?>
<p:tagLst xmlns:p="http://schemas.openxmlformats.org/presentationml/2006/main">
  <p:tag name="AS_UNIQUEID" val="1540"/>
</p:tagLst>
</file>

<file path=ppt/tags/tag58.xml><?xml version="1.0" encoding="utf-8"?>
<p:tagLst xmlns:p="http://schemas.openxmlformats.org/presentationml/2006/main">
  <p:tag name="AS_UNIQUEID" val="154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p="http://schemas.openxmlformats.org/presentationml/2006/main">
  <p:tag name="AS_UNIQUEID" val="154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xml><?xml version="1.0" encoding="utf-8"?>
<p:tagLst xmlns:p="http://schemas.openxmlformats.org/presentationml/2006/main">
  <p:tag name="AS_UNIQUEID" val="148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154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xml><?xml version="1.0" encoding="utf-8"?>
<p:tagLst xmlns:p="http://schemas.openxmlformats.org/presentationml/2006/main">
  <p:tag name="AS_UNIQUEID" val="154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2.xml><?xml version="1.0" encoding="utf-8"?>
<p:tagLst xmlns:p="http://schemas.openxmlformats.org/presentationml/2006/main">
  <p:tag name="AS_UNIQUEID" val="1545"/>
</p:tagLst>
</file>

<file path=ppt/tags/tag63.xml><?xml version="1.0" encoding="utf-8"?>
<p:tagLst xmlns:p="http://schemas.openxmlformats.org/presentationml/2006/main">
  <p:tag name="AS_UNIQUEID" val="154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p="http://schemas.openxmlformats.org/presentationml/2006/main">
  <p:tag name="AS_UNIQUEID" val="154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p="http://schemas.openxmlformats.org/presentationml/2006/main">
  <p:tag name="AS_UNIQUEID" val="154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p="http://schemas.openxmlformats.org/presentationml/2006/main">
  <p:tag name="AS_UNIQUEID" val="154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p="http://schemas.openxmlformats.org/presentationml/2006/main">
  <p:tag name="AS_UNIQUEID" val="155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p="http://schemas.openxmlformats.org/presentationml/2006/main">
  <p:tag name="AS_UNIQUEID" val="1551"/>
</p:tagLst>
</file>

<file path=ppt/tags/tag69.xml><?xml version="1.0" encoding="utf-8"?>
<p:tagLst xmlns:p="http://schemas.openxmlformats.org/presentationml/2006/main">
  <p:tag name="AS_UNIQUEID" val="1552"/>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p="http://schemas.openxmlformats.org/presentationml/2006/main">
  <p:tag name="AS_UNIQUEID" val="1490"/>
</p:tagLst>
</file>

<file path=ppt/tags/tag70.xml><?xml version="1.0" encoding="utf-8"?>
<p:tagLst xmlns:p="http://schemas.openxmlformats.org/presentationml/2006/main">
  <p:tag name="AS_UNIQUEID" val="1553"/>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71.xml><?xml version="1.0" encoding="utf-8"?>
<p:tagLst xmlns:p="http://schemas.openxmlformats.org/presentationml/2006/main">
  <p:tag name="AS_UNIQUEID" val="155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2.xml><?xml version="1.0" encoding="utf-8"?>
<p:tagLst xmlns:p="http://schemas.openxmlformats.org/presentationml/2006/main">
  <p:tag name="AS_UNIQUEID" val="155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3.xml><?xml version="1.0" encoding="utf-8"?>
<p:tagLst xmlns:p="http://schemas.openxmlformats.org/presentationml/2006/main">
  <p:tag name="AS_UNIQUEID" val="155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4.xml><?xml version="1.0" encoding="utf-8"?>
<p:tagLst xmlns:p="http://schemas.openxmlformats.org/presentationml/2006/main">
  <p:tag name="AS_UNIQUEID" val="1557"/>
</p:tagLst>
</file>

<file path=ppt/tags/tag75.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6.xml><?xml version="1.0" encoding="utf-8"?>
<p:tagLst xmlns:p="http://schemas.openxmlformats.org/presentationml/2006/main">
  <p:tag name="AS_UNIQUEID" val="1558"/>
</p:tagLst>
</file>

<file path=ppt/tags/tag77.xml><?xml version="1.0" encoding="utf-8"?>
<p:tagLst xmlns:p="http://schemas.openxmlformats.org/presentationml/2006/main">
  <p:tag name="AS_UNIQUEID" val="895"/>
</p:tagLst>
</file>

<file path=ppt/tags/tag78.xml><?xml version="1.0" encoding="utf-8"?>
<p:tagLst xmlns:p="http://schemas.openxmlformats.org/presentationml/2006/main">
  <p:tag name="AS_UNIQUEID" val="896"/>
</p:tagLst>
</file>

<file path=ppt/tags/tag79.xml><?xml version="1.0" encoding="utf-8"?>
<p:tagLst xmlns:p="http://schemas.openxmlformats.org/presentationml/2006/main">
  <p:tag name="AS_UNIQUEID" val="897"/>
</p:tagLst>
</file>

<file path=ppt/tags/tag8.xml><?xml version="1.0" encoding="utf-8"?>
<p:tagLst xmlns:p="http://schemas.openxmlformats.org/presentationml/2006/main">
  <p:tag name="AS_UNIQUEID" val="149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1559"/>
</p:tagLst>
</file>

<file path=ppt/tags/tag81.xml><?xml version="1.0" encoding="utf-8"?>
<p:tagLst xmlns:p="http://schemas.openxmlformats.org/presentationml/2006/main">
  <p:tag name="AS_UNIQUEID" val="899"/>
</p:tagLst>
</file>

<file path=ppt/tags/tag82.xml><?xml version="1.0" encoding="utf-8"?>
<p:tagLst xmlns:p="http://schemas.openxmlformats.org/presentationml/2006/main">
  <p:tag name="AS_UNIQUEID" val="900"/>
</p:tagLst>
</file>

<file path=ppt/tags/tag83.xml><?xml version="1.0" encoding="utf-8"?>
<p:tagLst xmlns:p="http://schemas.openxmlformats.org/presentationml/2006/main">
  <p:tag name="AS_UNIQUEID" val="901"/>
</p:tagLst>
</file>

<file path=ppt/tags/tag84.xml><?xml version="1.0" encoding="utf-8"?>
<p:tagLst xmlns:p="http://schemas.openxmlformats.org/presentationml/2006/main">
  <p:tag name="AS_UNIQUEID" val="902"/>
</p:tagLst>
</file>

<file path=ppt/tags/tag85.xml><?xml version="1.0" encoding="utf-8"?>
<p:tagLst xmlns:p="http://schemas.openxmlformats.org/presentationml/2006/main">
  <p:tag name="AS_UNIQUEID" val="1560"/>
</p:tagLst>
</file>

<file path=ppt/tags/tag86.xml><?xml version="1.0" encoding="utf-8"?>
<p:tagLst xmlns:p="http://schemas.openxmlformats.org/presentationml/2006/main">
  <p:tag name="AS_UNIQUEID" val="904"/>
</p:tagLst>
</file>

<file path=ppt/tags/tag87.xml><?xml version="1.0" encoding="utf-8"?>
<p:tagLst xmlns:p="http://schemas.openxmlformats.org/presentationml/2006/main">
  <p:tag name="AS_UNIQUEID" val="905"/>
</p:tagLst>
</file>

<file path=ppt/tags/tag88.xml><?xml version="1.0" encoding="utf-8"?>
<p:tagLst xmlns:p="http://schemas.openxmlformats.org/presentationml/2006/main">
  <p:tag name="AS_UNIQUEID" val="906"/>
</p:tagLst>
</file>

<file path=ppt/tags/tag89.xml><?xml version="1.0" encoding="utf-8"?>
<p:tagLst xmlns:p="http://schemas.openxmlformats.org/presentationml/2006/main">
  <p:tag name="AS_UNIQUEID" val="907"/>
</p:tagLst>
</file>

<file path=ppt/tags/tag9.xml><?xml version="1.0" encoding="utf-8"?>
<p:tagLst xmlns:p="http://schemas.openxmlformats.org/presentationml/2006/main">
  <p:tag name="AS_UNIQUEID" val="149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1561"/>
</p:tagLst>
</file>

<file path=ppt/tags/tag91.xml><?xml version="1.0" encoding="utf-8"?>
<p:tagLst xmlns:p="http://schemas.openxmlformats.org/presentationml/2006/main">
  <p:tag name="AS_UNIQUEID" val="909"/>
</p:tagLst>
</file>

<file path=ppt/tags/tag92.xml><?xml version="1.0" encoding="utf-8"?>
<p:tagLst xmlns:p="http://schemas.openxmlformats.org/presentationml/2006/main">
  <p:tag name="AS_UNIQUEID" val="910"/>
</p:tagLst>
</file>

<file path=ppt/tags/tag93.xml><?xml version="1.0" encoding="utf-8"?>
<p:tagLst xmlns:p="http://schemas.openxmlformats.org/presentationml/2006/main">
  <p:tag name="AS_UNIQUEID" val="911"/>
</p:tagLst>
</file>

<file path=ppt/tags/tag94.xml><?xml version="1.0" encoding="utf-8"?>
<p:tagLst xmlns:p="http://schemas.openxmlformats.org/presentationml/2006/main">
  <p:tag name="AS_UNIQUEID" val="912"/>
</p:tagLst>
</file>

<file path=ppt/tags/tag95.xml><?xml version="1.0" encoding="utf-8"?>
<p:tagLst xmlns:p="http://schemas.openxmlformats.org/presentationml/2006/main">
  <p:tag name="AS_UNIQUEID" val="1562"/>
</p:tagLst>
</file>

<file path=ppt/tags/tag96.xml><?xml version="1.0" encoding="utf-8"?>
<p:tagLst xmlns:p="http://schemas.openxmlformats.org/presentationml/2006/main">
  <p:tag name="AS_UNIQUEID" val="914"/>
</p:tagLst>
</file>

<file path=ppt/tags/tag97.xml><?xml version="1.0" encoding="utf-8"?>
<p:tagLst xmlns:p="http://schemas.openxmlformats.org/presentationml/2006/main">
  <p:tag name="AS_UNIQUEID" val="915"/>
</p:tagLst>
</file>

<file path=ppt/tags/tag98.xml><?xml version="1.0" encoding="utf-8"?>
<p:tagLst xmlns:p="http://schemas.openxmlformats.org/presentationml/2006/main">
  <p:tag name="AS_UNIQUEID" val="916"/>
</p:tagLst>
</file>

<file path=ppt/tags/tag99.xml><?xml version="1.0" encoding="utf-8"?>
<p:tagLst xmlns:p="http://schemas.openxmlformats.org/presentationml/2006/main">
  <p:tag name="AS_UNIQUEID" val="917"/>
</p:tagLst>
</file>

<file path=ppt/theme/theme1.xml><?xml version="1.0" encoding="utf-8"?>
<a:theme xmlns:r="http://schemas.openxmlformats.org/officeDocument/2006/relationships" xmlns:a="http://schemas.openxmlformats.org/drawingml/2006/main" name="1_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第一PPT，www.1ppt.com​">
  <a:themeElements>
    <a:clrScheme name="自定义 1">
      <a:dk1>
        <a:srgbClr val="333333"/>
      </a:dk1>
      <a:lt1>
        <a:srgbClr val="FFFFFF"/>
      </a:lt1>
      <a:dk2>
        <a:srgbClr val="333333"/>
      </a:dk2>
      <a:lt2>
        <a:srgbClr val="FFFFFF"/>
      </a:lt2>
      <a:accent1>
        <a:srgbClr val="1D69A3"/>
      </a:accent1>
      <a:accent2>
        <a:srgbClr val="84CBC3"/>
      </a:accent2>
      <a:accent3>
        <a:srgbClr val="F8D158"/>
      </a:accent3>
      <a:accent4>
        <a:srgbClr val="F57365"/>
      </a:accent4>
      <a:accent5>
        <a:srgbClr val="7FC9EC"/>
      </a:accent5>
      <a:accent6>
        <a:srgbClr val="8689D0"/>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234</Paragraphs>
  <Slides>34</Slides>
  <Notes>4</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34</vt:i4>
      </vt:variant>
    </vt:vector>
  </HeadingPairs>
  <TitlesOfParts>
    <vt:vector baseType="lpstr" size="49">
      <vt:lpstr>Arial</vt:lpstr>
      <vt:lpstr>微软雅黑</vt:lpstr>
      <vt:lpstr>Wingdings</vt:lpstr>
      <vt:lpstr>Calibri</vt:lpstr>
      <vt:lpstr>Calibri Light</vt:lpstr>
      <vt:lpstr>黑体</vt:lpstr>
      <vt:lpstr>HYXueJunJ</vt:lpstr>
      <vt:lpstr>宋体</vt:lpstr>
      <vt:lpstr>Times New Roman</vt:lpstr>
      <vt:lpstr>华文仿宋</vt:lpstr>
      <vt:lpstr>楷体</vt:lpstr>
      <vt:lpstr>幼圆</vt:lpstr>
      <vt:lpstr>隶书</vt:lpstr>
      <vt:lpstr>仿宋</vt:lpstr>
      <vt:lpstr>1_WPS</vt:lpstr>
      <vt:lpstr>PowerPoint Presentation</vt:lpstr>
      <vt:lpstr>PowerPoint Presentation</vt:lpstr>
      <vt:lpstr>作文写作的基本步骤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1、找关键语句。危险是为了将来发展得更好而作出准备。整天活在别人的护荫之下永远都限制自己的发展。     2、找出对象寓意。龙虾的旧売，寄居蟹避居的地方就是自限。     3、确定立意。      每人都有一定的安全区，你想跨越自己目前的成就，请不要划地自限，勇于接受挑战并充实自己，一定会发展得比想像中更好。    要想发展，就要有勇气摆脱过去所取得的成就。所以最好的立意为，勇于挑战自我。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2024-04-26T09:57:13.555</cp:lastPrinted>
  <dcterms:created xsi:type="dcterms:W3CDTF">2024-04-26T09:57:13Z</dcterms:created>
  <dcterms:modified xsi:type="dcterms:W3CDTF">2024-04-26T01:57:13Z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